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  <p:sldMasterId id="2147483732" r:id="rId3"/>
    <p:sldMasterId id="2147483743" r:id="rId4"/>
    <p:sldMasterId id="2147483754" r:id="rId5"/>
  </p:sldMasterIdLst>
  <p:notesMasterIdLst>
    <p:notesMasterId r:id="rId27"/>
  </p:notesMasterIdLst>
  <p:sldIdLst>
    <p:sldId id="256" r:id="rId6"/>
    <p:sldId id="277" r:id="rId7"/>
    <p:sldId id="257" r:id="rId8"/>
    <p:sldId id="270" r:id="rId9"/>
    <p:sldId id="258" r:id="rId10"/>
    <p:sldId id="267" r:id="rId11"/>
    <p:sldId id="259" r:id="rId12"/>
    <p:sldId id="269" r:id="rId13"/>
    <p:sldId id="272" r:id="rId14"/>
    <p:sldId id="273" r:id="rId15"/>
    <p:sldId id="274" r:id="rId16"/>
    <p:sldId id="275" r:id="rId17"/>
    <p:sldId id="276" r:id="rId18"/>
    <p:sldId id="262" r:id="rId19"/>
    <p:sldId id="268" r:id="rId20"/>
    <p:sldId id="263" r:id="rId21"/>
    <p:sldId id="264" r:id="rId22"/>
    <p:sldId id="265" r:id="rId23"/>
    <p:sldId id="260" r:id="rId24"/>
    <p:sldId id="271" r:id="rId25"/>
    <p:sldId id="26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3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87096-4549-4226-BD63-68E799DE0AE4}" type="doc">
      <dgm:prSet loTypeId="urn:microsoft.com/office/officeart/2005/8/layout/hierarchy4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6784D46-4C8D-4B86-92AA-913586D2FF65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4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Оболочки Земли</a:t>
          </a:r>
          <a:endParaRPr lang="ru-RU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327AEE-5C72-4EFC-A60A-4D4D561DDBBE}" type="parTrans" cxnId="{D4108802-24E8-4FA1-BC19-F19C9DBFCEAE}">
      <dgm:prSet/>
      <dgm:spPr/>
      <dgm:t>
        <a:bodyPr/>
        <a:lstStyle/>
        <a:p>
          <a:endParaRPr lang="ru-RU"/>
        </a:p>
      </dgm:t>
    </dgm:pt>
    <dgm:pt modelId="{22A8F809-171F-4EC8-87A6-474C9F202AD3}" type="sibTrans" cxnId="{D4108802-24E8-4FA1-BC19-F19C9DBFCEAE}">
      <dgm:prSet/>
      <dgm:spPr/>
      <dgm:t>
        <a:bodyPr/>
        <a:lstStyle/>
        <a:p>
          <a:endParaRPr lang="ru-RU"/>
        </a:p>
      </dgm:t>
    </dgm:pt>
    <dgm:pt modelId="{74A7E535-1242-48B4-90E9-956135A86314}" type="pres">
      <dgm:prSet presAssocID="{35187096-4549-4226-BD63-68E799DE0AE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7CC5C8-830B-436B-896F-DC8C750F3E45}" type="pres">
      <dgm:prSet presAssocID="{86784D46-4C8D-4B86-92AA-913586D2FF65}" presName="vertOne" presStyleCnt="0"/>
      <dgm:spPr/>
    </dgm:pt>
    <dgm:pt modelId="{FB3481CE-24CC-45DB-8241-FA27CE6B1EF8}" type="pres">
      <dgm:prSet presAssocID="{86784D46-4C8D-4B86-92AA-913586D2FF65}" presName="txOne" presStyleLbl="node0" presStyleIdx="0" presStyleCnt="1" custLinFactNeighborX="77" custLinFactNeighborY="40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436F26-C8DB-4CFB-BE85-9D80157F8380}" type="pres">
      <dgm:prSet presAssocID="{86784D46-4C8D-4B86-92AA-913586D2FF65}" presName="horzOne" presStyleCnt="0"/>
      <dgm:spPr/>
    </dgm:pt>
  </dgm:ptLst>
  <dgm:cxnLst>
    <dgm:cxn modelId="{9A9C3E63-9E39-41D9-A1AE-8FD1B7C53874}" type="presOf" srcId="{35187096-4549-4226-BD63-68E799DE0AE4}" destId="{74A7E535-1242-48B4-90E9-956135A86314}" srcOrd="0" destOrd="0" presId="urn:microsoft.com/office/officeart/2005/8/layout/hierarchy4"/>
    <dgm:cxn modelId="{923FA8F4-66F0-4916-9E25-E07DEFAEE82A}" type="presOf" srcId="{86784D46-4C8D-4B86-92AA-913586D2FF65}" destId="{FB3481CE-24CC-45DB-8241-FA27CE6B1EF8}" srcOrd="0" destOrd="0" presId="urn:microsoft.com/office/officeart/2005/8/layout/hierarchy4"/>
    <dgm:cxn modelId="{D4108802-24E8-4FA1-BC19-F19C9DBFCEAE}" srcId="{35187096-4549-4226-BD63-68E799DE0AE4}" destId="{86784D46-4C8D-4B86-92AA-913586D2FF65}" srcOrd="0" destOrd="0" parTransId="{30327AEE-5C72-4EFC-A60A-4D4D561DDBBE}" sibTransId="{22A8F809-171F-4EC8-87A6-474C9F202AD3}"/>
    <dgm:cxn modelId="{76290C4F-1FF0-43B2-9F05-483DC87718A7}" type="presParOf" srcId="{74A7E535-1242-48B4-90E9-956135A86314}" destId="{DD7CC5C8-830B-436B-896F-DC8C750F3E45}" srcOrd="0" destOrd="0" presId="urn:microsoft.com/office/officeart/2005/8/layout/hierarchy4"/>
    <dgm:cxn modelId="{B6EE215F-6252-4FDE-B342-BA3E3C67000C}" type="presParOf" srcId="{DD7CC5C8-830B-436B-896F-DC8C750F3E45}" destId="{FB3481CE-24CC-45DB-8241-FA27CE6B1EF8}" srcOrd="0" destOrd="0" presId="urn:microsoft.com/office/officeart/2005/8/layout/hierarchy4"/>
    <dgm:cxn modelId="{9547BAEA-8A15-42C3-9E33-78CB2590EAF8}" type="presParOf" srcId="{DD7CC5C8-830B-436B-896F-DC8C750F3E45}" destId="{A2436F26-C8DB-4CFB-BE85-9D80157F838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CD08E-6601-478F-AB3F-350265ECB95A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4D37AD-4434-4F05-8199-95B754424D27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Воды Мирового океана</a:t>
          </a:r>
          <a:endParaRPr lang="ru-RU" b="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F8D47F-9A4C-450E-B4DB-B94EEEB2352B}" type="parTrans" cxnId="{7B92661D-6A90-440A-B70D-F3797C0913C7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628245-ED7F-48A2-8040-FE37DD0E8BC4}" type="sibTrans" cxnId="{7B92661D-6A90-440A-B70D-F3797C0913C7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312142-3D4A-4C5B-9FBF-65A0280BDFCF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Моря</a:t>
          </a:r>
          <a:endParaRPr lang="ru-RU" sz="3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34090-1109-48EE-B7F9-312A1DDD9E3C}" type="parTrans" cxnId="{7DCFBCD4-6CE1-4791-A79D-A74CC88FC406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512B1-3B5C-4C29-98DA-755387758BE6}" type="sibTrans" cxnId="{7DCFBCD4-6CE1-4791-A79D-A74CC88FC406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EAF3CC-6610-4896-BA9D-7261504FC735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Воды суши</a:t>
          </a:r>
          <a:endParaRPr lang="ru-RU" sz="36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4DFB20-B849-4BED-BEA9-294983A8DABB}" type="parTrans" cxnId="{5794E895-D0C2-44A0-BBEC-A16D2EB84C9C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1CD489-51DE-4D5B-8C80-B8BA21DBFE01}" type="sibTrans" cxnId="{5794E895-D0C2-44A0-BBEC-A16D2EB84C9C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C1F09C-9E83-45A8-980B-2659687799B9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Реки</a:t>
          </a:r>
          <a:endParaRPr lang="ru-RU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97D01-C8A9-46E8-82BE-A9CEBC017EF6}" type="parTrans" cxnId="{00D3FDB6-66EC-4845-A580-6ED50E418C58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6C0153-D96C-44D7-8B45-79453EB2603A}" type="sibTrans" cxnId="{00D3FDB6-66EC-4845-A580-6ED50E418C58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2906B9-10B7-4905-92E2-37E2A6E506A3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Вода в атмосфере</a:t>
          </a:r>
          <a:endParaRPr lang="ru-RU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370519-37E6-49E6-BBD5-91D8C631734E}" type="parTrans" cxnId="{CAED7880-EB35-43E8-8907-900EF312A71D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C3731A-BAC5-4879-BA75-34FF687E0658}" type="sibTrans" cxnId="{CAED7880-EB35-43E8-8907-900EF312A71D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2DD484-3484-45A2-B747-E9FBAB8E696D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Облака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40D624-10A3-4BFB-85B1-5F832A45A718}" type="parTrans" cxnId="{21BA92D3-BF02-425A-B2D5-2AFB46DD1CD8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6083CE-C103-4C4F-9AFD-7FC0148B8ED4}" type="sibTrans" cxnId="{21BA92D3-BF02-425A-B2D5-2AFB46DD1CD8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2A4BB7-4516-4BF5-BE24-596BCFB8DB14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Дождь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9439E0-313B-4091-BDFF-A58F839AFDF5}" type="parTrans" cxnId="{5A125DA0-D01B-4A08-A6B6-A2485CE0B112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7DFDE3-7135-4A8B-9A7B-BDB9C1F2A08F}" type="sibTrans" cxnId="{5A125DA0-D01B-4A08-A6B6-A2485CE0B112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148F7D-A51C-4EF6-A313-62A8FCE8D9B4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Снег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9DA630-FDF9-43BF-B7D5-B0416B113516}" type="parTrans" cxnId="{3AFC07EA-0153-4372-B56A-389DBEEA8B42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EDCDC5-1672-4226-9032-17EE828AEAEE}" type="sibTrans" cxnId="{3AFC07EA-0153-4372-B56A-389DBEEA8B42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603EDF-BE30-4A51-A084-5B1F1617B567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Град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B8F344-E144-4AF1-AFD5-06E0C9331D85}" type="parTrans" cxnId="{8626D2C2-9C21-4E85-B193-F0BF50B4A0ED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5E0237-807D-4887-A22E-C75BC1A6EECE}" type="sibTrans" cxnId="{8626D2C2-9C21-4E85-B193-F0BF50B4A0ED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061E66-146B-404C-AF65-3D20BFF72B5A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туман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DD2285-4E1A-419E-838D-9842A70C0BC8}" type="parTrans" cxnId="{E0448115-AAA0-4C70-99B7-30D42D50E5B3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8E64A0-FCB0-4D5E-B6DF-41567AB7D401}" type="sibTrans" cxnId="{E0448115-AAA0-4C70-99B7-30D42D50E5B3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831459-1A17-47CF-93E9-193F4B5A62E5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Заливы</a:t>
          </a:r>
          <a:endParaRPr lang="ru-RU" sz="3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0F4AA9-9DBF-41BF-85AD-A7C67226BAAB}" type="parTrans" cxnId="{0F8BC4DD-6EC7-4DCB-A7C4-269AA88E3885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B53A33-45DE-42B9-BCAA-7379EDFA8392}" type="sibTrans" cxnId="{0F8BC4DD-6EC7-4DCB-A7C4-269AA88E3885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CC92B-02E3-481C-9B4C-A939B1F118EB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проливы</a:t>
          </a:r>
          <a:endParaRPr lang="ru-RU" sz="3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F56090-A3E6-4465-90CF-7A1E086783F9}" type="parTrans" cxnId="{8561C357-D060-449C-AB15-02386A5D8865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4B9E09-E021-449D-9A15-616029C26D64}" type="sibTrans" cxnId="{8561C357-D060-449C-AB15-02386A5D8865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1D91AB-17D9-4DFB-8D01-1F8A81286724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Озёра</a:t>
          </a:r>
          <a:endParaRPr lang="ru-RU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4B77C6-91EA-4090-9846-3B8CF2B91E84}" type="parTrans" cxnId="{3BCC1849-287D-417C-927B-CC28D1206F8D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8E77B8-21A4-4CEE-9F66-ED828368388B}" type="sibTrans" cxnId="{3BCC1849-287D-417C-927B-CC28D1206F8D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073594-8DFD-469A-8582-EF93A10C1B64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Болота</a:t>
          </a:r>
          <a:endParaRPr lang="ru-RU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6D201-6474-475B-9069-CADC6D2DB83E}" type="parTrans" cxnId="{01C4D121-3BC9-4075-A9D1-32C9DEA5E222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2B0BB7-9C97-4369-BF5D-A20BBC54478D}" type="sibTrans" cxnId="{01C4D121-3BC9-4075-A9D1-32C9DEA5E222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B06805-E518-4604-896C-C9743D3B436A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Ледники</a:t>
          </a:r>
          <a:endParaRPr lang="ru-RU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80376-7D54-4484-836A-278CAA4E6A58}" type="parTrans" cxnId="{4A1D6985-6B8E-4A30-9DF4-A3D90AFCCB05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098134-2512-4696-8646-A485A7E206D3}" type="sibTrans" cxnId="{4A1D6985-6B8E-4A30-9DF4-A3D90AFCCB05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D7EF00-2473-4F9E-B7BD-DB03B349AA17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Подземные воды</a:t>
          </a:r>
          <a:endParaRPr lang="ru-RU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57C12-F06C-4067-904B-182A671C75F7}" type="parTrans" cxnId="{075D05B6-F681-4775-8907-7DC19CF05F36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BE13A4-9556-422F-924A-AA21F5ABC6CA}" type="sibTrans" cxnId="{075D05B6-F681-4775-8907-7DC19CF05F36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8DBB57-7876-447B-B0AE-6C25A4001B49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79000"/>
            </a:lnSpc>
          </a:pPr>
          <a:r>
            <a: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Многолетняя мерзлота</a:t>
          </a:r>
          <a:endParaRPr lang="ru-RU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BB8D13-B5A3-496D-9ECF-5304C635AE14}" type="parTrans" cxnId="{2ED4AA55-9F4D-4E86-A4EC-1E88F446639D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232124-0B9A-44E2-947E-C25EC9FA4367}" type="sibTrans" cxnId="{2ED4AA55-9F4D-4E86-A4EC-1E88F446639D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FE3FE7-DFBD-40A2-BC55-DB492C5320F5}" type="pres">
      <dgm:prSet presAssocID="{80CCD08E-6601-478F-AB3F-350265ECB95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D295A-C62B-4A98-B4BE-AB624377EBD2}" type="pres">
      <dgm:prSet presAssocID="{2C4D37AD-4434-4F05-8199-95B754424D27}" presName="compNode" presStyleCnt="0"/>
      <dgm:spPr/>
    </dgm:pt>
    <dgm:pt modelId="{2822D77C-316A-48AB-8B35-1FD61F3AA66F}" type="pres">
      <dgm:prSet presAssocID="{2C4D37AD-4434-4F05-8199-95B754424D27}" presName="aNode" presStyleLbl="bgShp" presStyleIdx="0" presStyleCnt="3" custLinFactNeighborX="-38"/>
      <dgm:spPr/>
      <dgm:t>
        <a:bodyPr/>
        <a:lstStyle/>
        <a:p>
          <a:endParaRPr lang="ru-RU"/>
        </a:p>
      </dgm:t>
    </dgm:pt>
    <dgm:pt modelId="{AC0210F5-D0FF-47AB-9AB3-03778E2279CE}" type="pres">
      <dgm:prSet presAssocID="{2C4D37AD-4434-4F05-8199-95B754424D27}" presName="textNode" presStyleLbl="bgShp" presStyleIdx="0" presStyleCnt="3"/>
      <dgm:spPr/>
      <dgm:t>
        <a:bodyPr/>
        <a:lstStyle/>
        <a:p>
          <a:endParaRPr lang="ru-RU"/>
        </a:p>
      </dgm:t>
    </dgm:pt>
    <dgm:pt modelId="{E280DFA5-06C6-402C-8BA9-42705A0E7CEE}" type="pres">
      <dgm:prSet presAssocID="{2C4D37AD-4434-4F05-8199-95B754424D27}" presName="compChildNode" presStyleCnt="0"/>
      <dgm:spPr/>
    </dgm:pt>
    <dgm:pt modelId="{73115939-344D-440F-93FB-C31BD487938E}" type="pres">
      <dgm:prSet presAssocID="{2C4D37AD-4434-4F05-8199-95B754424D27}" presName="theInnerList" presStyleCnt="0"/>
      <dgm:spPr/>
    </dgm:pt>
    <dgm:pt modelId="{A8F57B59-E8BE-4157-A925-4E9F4C97E901}" type="pres">
      <dgm:prSet presAssocID="{47312142-3D4A-4C5B-9FBF-65A0280BDFCF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3829F-C96B-4E04-B540-E8431C4C8B90}" type="pres">
      <dgm:prSet presAssocID="{47312142-3D4A-4C5B-9FBF-65A0280BDFCF}" presName="aSpace2" presStyleCnt="0"/>
      <dgm:spPr/>
    </dgm:pt>
    <dgm:pt modelId="{B27E0121-6545-493B-8528-0853665086D8}" type="pres">
      <dgm:prSet presAssocID="{BE831459-1A17-47CF-93E9-193F4B5A62E5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378F2-1491-4A84-A537-D8E24A19E0CE}" type="pres">
      <dgm:prSet presAssocID="{BE831459-1A17-47CF-93E9-193F4B5A62E5}" presName="aSpace2" presStyleCnt="0"/>
      <dgm:spPr/>
    </dgm:pt>
    <dgm:pt modelId="{CFDD6FB0-20E8-464F-8603-82C2FF537BEA}" type="pres">
      <dgm:prSet presAssocID="{337CC92B-02E3-481C-9B4C-A939B1F118EB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A2912-6918-4DB4-B7A0-925098D47AEB}" type="pres">
      <dgm:prSet presAssocID="{2C4D37AD-4434-4F05-8199-95B754424D27}" presName="aSpace" presStyleCnt="0"/>
      <dgm:spPr/>
    </dgm:pt>
    <dgm:pt modelId="{C5B9EE02-B909-4C12-B703-2057658CFE98}" type="pres">
      <dgm:prSet presAssocID="{EEEAF3CC-6610-4896-BA9D-7261504FC735}" presName="compNode" presStyleCnt="0"/>
      <dgm:spPr/>
    </dgm:pt>
    <dgm:pt modelId="{11AA3CFA-920D-4339-A266-97702CB4C7A7}" type="pres">
      <dgm:prSet presAssocID="{EEEAF3CC-6610-4896-BA9D-7261504FC735}" presName="aNode" presStyleLbl="bgShp" presStyleIdx="1" presStyleCnt="3"/>
      <dgm:spPr/>
      <dgm:t>
        <a:bodyPr/>
        <a:lstStyle/>
        <a:p>
          <a:endParaRPr lang="ru-RU"/>
        </a:p>
      </dgm:t>
    </dgm:pt>
    <dgm:pt modelId="{8B2D294E-282E-4B9E-8CC5-F6A27CF10422}" type="pres">
      <dgm:prSet presAssocID="{EEEAF3CC-6610-4896-BA9D-7261504FC735}" presName="textNode" presStyleLbl="bgShp" presStyleIdx="1" presStyleCnt="3"/>
      <dgm:spPr/>
      <dgm:t>
        <a:bodyPr/>
        <a:lstStyle/>
        <a:p>
          <a:endParaRPr lang="ru-RU"/>
        </a:p>
      </dgm:t>
    </dgm:pt>
    <dgm:pt modelId="{A4A33845-2C45-47A1-91BF-C610B272F459}" type="pres">
      <dgm:prSet presAssocID="{EEEAF3CC-6610-4896-BA9D-7261504FC735}" presName="compChildNode" presStyleCnt="0"/>
      <dgm:spPr/>
    </dgm:pt>
    <dgm:pt modelId="{1F80BC1B-8EA9-459C-A013-B9BF246D6AFD}" type="pres">
      <dgm:prSet presAssocID="{EEEAF3CC-6610-4896-BA9D-7261504FC735}" presName="theInnerList" presStyleCnt="0"/>
      <dgm:spPr/>
    </dgm:pt>
    <dgm:pt modelId="{ADF5DE58-AE7B-44B2-983F-4AB1722FE4D9}" type="pres">
      <dgm:prSet presAssocID="{80C1F09C-9E83-45A8-980B-2659687799B9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85403-B5C4-4005-A305-5CB53EDE423D}" type="pres">
      <dgm:prSet presAssocID="{80C1F09C-9E83-45A8-980B-2659687799B9}" presName="aSpace2" presStyleCnt="0"/>
      <dgm:spPr/>
    </dgm:pt>
    <dgm:pt modelId="{B02EC533-7277-45B2-B618-5E0AFAE39CBE}" type="pres">
      <dgm:prSet presAssocID="{4D1D91AB-17D9-4DFB-8D01-1F8A81286724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08F98-2C53-44BE-8131-3D17C9CD81EA}" type="pres">
      <dgm:prSet presAssocID="{4D1D91AB-17D9-4DFB-8D01-1F8A81286724}" presName="aSpace2" presStyleCnt="0"/>
      <dgm:spPr/>
    </dgm:pt>
    <dgm:pt modelId="{24743814-6962-490F-ABBB-45D76187353E}" type="pres">
      <dgm:prSet presAssocID="{D6073594-8DFD-469A-8582-EF93A10C1B64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E558-6976-418D-AD45-D434C55649A6}" type="pres">
      <dgm:prSet presAssocID="{D6073594-8DFD-469A-8582-EF93A10C1B64}" presName="aSpace2" presStyleCnt="0"/>
      <dgm:spPr/>
    </dgm:pt>
    <dgm:pt modelId="{DF5CC81E-CC7D-497C-A083-145C39F47213}" type="pres">
      <dgm:prSet presAssocID="{DEB06805-E518-4604-896C-C9743D3B436A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2F631-77C0-4CC1-85FC-011D5E71288E}" type="pres">
      <dgm:prSet presAssocID="{DEB06805-E518-4604-896C-C9743D3B436A}" presName="aSpace2" presStyleCnt="0"/>
      <dgm:spPr/>
    </dgm:pt>
    <dgm:pt modelId="{F4D11C26-52FB-4B99-B5DF-D0228C206FE1}" type="pres">
      <dgm:prSet presAssocID="{ECD7EF00-2473-4F9E-B7BD-DB03B349AA17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20497-CF27-4368-8B4E-D9253EEEAEC3}" type="pres">
      <dgm:prSet presAssocID="{ECD7EF00-2473-4F9E-B7BD-DB03B349AA17}" presName="aSpace2" presStyleCnt="0"/>
      <dgm:spPr/>
    </dgm:pt>
    <dgm:pt modelId="{979E30FB-3EDE-4B8D-8905-147124EC7E80}" type="pres">
      <dgm:prSet presAssocID="{BE8DBB57-7876-447B-B0AE-6C25A4001B49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68C19-0BC8-48B5-BFCA-D28CEFC7E1AA}" type="pres">
      <dgm:prSet presAssocID="{EEEAF3CC-6610-4896-BA9D-7261504FC735}" presName="aSpace" presStyleCnt="0"/>
      <dgm:spPr/>
    </dgm:pt>
    <dgm:pt modelId="{6B3B4693-BA71-4291-AA09-8996DCFFC860}" type="pres">
      <dgm:prSet presAssocID="{6C2906B9-10B7-4905-92E2-37E2A6E506A3}" presName="compNode" presStyleCnt="0"/>
      <dgm:spPr/>
    </dgm:pt>
    <dgm:pt modelId="{7C5B0A97-9308-4175-A42E-0EB15553EA49}" type="pres">
      <dgm:prSet presAssocID="{6C2906B9-10B7-4905-92E2-37E2A6E506A3}" presName="aNode" presStyleLbl="bgShp" presStyleIdx="2" presStyleCnt="3"/>
      <dgm:spPr/>
      <dgm:t>
        <a:bodyPr/>
        <a:lstStyle/>
        <a:p>
          <a:endParaRPr lang="ru-RU"/>
        </a:p>
      </dgm:t>
    </dgm:pt>
    <dgm:pt modelId="{B587A1D7-E997-4CBC-AD4F-8D791EDCEBE6}" type="pres">
      <dgm:prSet presAssocID="{6C2906B9-10B7-4905-92E2-37E2A6E506A3}" presName="textNode" presStyleLbl="bgShp" presStyleIdx="2" presStyleCnt="3"/>
      <dgm:spPr/>
      <dgm:t>
        <a:bodyPr/>
        <a:lstStyle/>
        <a:p>
          <a:endParaRPr lang="ru-RU"/>
        </a:p>
      </dgm:t>
    </dgm:pt>
    <dgm:pt modelId="{82082018-D5C0-4749-A7A1-2FC3E92843F3}" type="pres">
      <dgm:prSet presAssocID="{6C2906B9-10B7-4905-92E2-37E2A6E506A3}" presName="compChildNode" presStyleCnt="0"/>
      <dgm:spPr/>
    </dgm:pt>
    <dgm:pt modelId="{192E046A-58F4-4B7C-9385-7D561C3374C2}" type="pres">
      <dgm:prSet presAssocID="{6C2906B9-10B7-4905-92E2-37E2A6E506A3}" presName="theInnerList" presStyleCnt="0"/>
      <dgm:spPr/>
    </dgm:pt>
    <dgm:pt modelId="{BDAF40FC-C227-49CA-981D-25822647291D}" type="pres">
      <dgm:prSet presAssocID="{F82DD484-3484-45A2-B747-E9FBAB8E696D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8DC1C-6581-47FD-A20E-ACAAE6C1DBBD}" type="pres">
      <dgm:prSet presAssocID="{F82DD484-3484-45A2-B747-E9FBAB8E696D}" presName="aSpace2" presStyleCnt="0"/>
      <dgm:spPr/>
    </dgm:pt>
    <dgm:pt modelId="{19C75DD6-A452-4E12-98DD-0210D784CBAF}" type="pres">
      <dgm:prSet presAssocID="{1C2A4BB7-4516-4BF5-BE24-596BCFB8DB14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D91EF-EA12-4CD7-A779-5F3E023D7DC9}" type="pres">
      <dgm:prSet presAssocID="{1C2A4BB7-4516-4BF5-BE24-596BCFB8DB14}" presName="aSpace2" presStyleCnt="0"/>
      <dgm:spPr/>
    </dgm:pt>
    <dgm:pt modelId="{E43E6D79-E12F-4731-B45A-CE9C7E2D0BDD}" type="pres">
      <dgm:prSet presAssocID="{35148F7D-A51C-4EF6-A313-62A8FCE8D9B4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0201D-F69C-416D-AD85-B3FDAF7D8831}" type="pres">
      <dgm:prSet presAssocID="{35148F7D-A51C-4EF6-A313-62A8FCE8D9B4}" presName="aSpace2" presStyleCnt="0"/>
      <dgm:spPr/>
    </dgm:pt>
    <dgm:pt modelId="{E830927C-2E1B-497A-905A-0F1FFE662ECC}" type="pres">
      <dgm:prSet presAssocID="{D7603EDF-BE30-4A51-A084-5B1F1617B567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52088-410E-4851-8F70-BB6EAD0C13D5}" type="pres">
      <dgm:prSet presAssocID="{D7603EDF-BE30-4A51-A084-5B1F1617B567}" presName="aSpace2" presStyleCnt="0"/>
      <dgm:spPr/>
    </dgm:pt>
    <dgm:pt modelId="{6CC3BDBE-0EA4-4477-B656-0E8ADA32A2C9}" type="pres">
      <dgm:prSet presAssocID="{FE061E66-146B-404C-AF65-3D20BFF72B5A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4D121-3BC9-4075-A9D1-32C9DEA5E222}" srcId="{EEEAF3CC-6610-4896-BA9D-7261504FC735}" destId="{D6073594-8DFD-469A-8582-EF93A10C1B64}" srcOrd="2" destOrd="0" parTransId="{2DB6D201-6474-475B-9069-CADC6D2DB83E}" sibTransId="{E12B0BB7-9C97-4369-BF5D-A20BBC54478D}"/>
    <dgm:cxn modelId="{D196C41C-2BA6-44EE-B8B4-C4340D7BEABD}" type="presOf" srcId="{47312142-3D4A-4C5B-9FBF-65A0280BDFCF}" destId="{A8F57B59-E8BE-4157-A925-4E9F4C97E901}" srcOrd="0" destOrd="0" presId="urn:microsoft.com/office/officeart/2005/8/layout/lProcess2"/>
    <dgm:cxn modelId="{3FFC4D3A-0B59-40E3-913D-FAE1C7D54673}" type="presOf" srcId="{6C2906B9-10B7-4905-92E2-37E2A6E506A3}" destId="{B587A1D7-E997-4CBC-AD4F-8D791EDCEBE6}" srcOrd="1" destOrd="0" presId="urn:microsoft.com/office/officeart/2005/8/layout/lProcess2"/>
    <dgm:cxn modelId="{5794E895-D0C2-44A0-BBEC-A16D2EB84C9C}" srcId="{80CCD08E-6601-478F-AB3F-350265ECB95A}" destId="{EEEAF3CC-6610-4896-BA9D-7261504FC735}" srcOrd="1" destOrd="0" parTransId="{DE4DFB20-B849-4BED-BEA9-294983A8DABB}" sibTransId="{BD1CD489-51DE-4D5B-8C80-B8BA21DBFE01}"/>
    <dgm:cxn modelId="{C5755C7F-440F-4CC6-8984-1D9713303684}" type="presOf" srcId="{80C1F09C-9E83-45A8-980B-2659687799B9}" destId="{ADF5DE58-AE7B-44B2-983F-4AB1722FE4D9}" srcOrd="0" destOrd="0" presId="urn:microsoft.com/office/officeart/2005/8/layout/lProcess2"/>
    <dgm:cxn modelId="{8561C357-D060-449C-AB15-02386A5D8865}" srcId="{2C4D37AD-4434-4F05-8199-95B754424D27}" destId="{337CC92B-02E3-481C-9B4C-A939B1F118EB}" srcOrd="2" destOrd="0" parTransId="{F3F56090-A3E6-4465-90CF-7A1E086783F9}" sibTransId="{864B9E09-E021-449D-9A15-616029C26D64}"/>
    <dgm:cxn modelId="{E2BBB8E7-D8B4-4BF7-8DEC-76E6C29C8ECF}" type="presOf" srcId="{BE831459-1A17-47CF-93E9-193F4B5A62E5}" destId="{B27E0121-6545-493B-8528-0853665086D8}" srcOrd="0" destOrd="0" presId="urn:microsoft.com/office/officeart/2005/8/layout/lProcess2"/>
    <dgm:cxn modelId="{E691CF62-FE65-4140-AAA5-AA11FF212C65}" type="presOf" srcId="{35148F7D-A51C-4EF6-A313-62A8FCE8D9B4}" destId="{E43E6D79-E12F-4731-B45A-CE9C7E2D0BDD}" srcOrd="0" destOrd="0" presId="urn:microsoft.com/office/officeart/2005/8/layout/lProcess2"/>
    <dgm:cxn modelId="{E3D9836C-09AD-49A7-8413-291D19E765F6}" type="presOf" srcId="{ECD7EF00-2473-4F9E-B7BD-DB03B349AA17}" destId="{F4D11C26-52FB-4B99-B5DF-D0228C206FE1}" srcOrd="0" destOrd="0" presId="urn:microsoft.com/office/officeart/2005/8/layout/lProcess2"/>
    <dgm:cxn modelId="{21BA92D3-BF02-425A-B2D5-2AFB46DD1CD8}" srcId="{6C2906B9-10B7-4905-92E2-37E2A6E506A3}" destId="{F82DD484-3484-45A2-B747-E9FBAB8E696D}" srcOrd="0" destOrd="0" parTransId="{AD40D624-10A3-4BFB-85B1-5F832A45A718}" sibTransId="{3C6083CE-C103-4C4F-9AFD-7FC0148B8ED4}"/>
    <dgm:cxn modelId="{3AFC07EA-0153-4372-B56A-389DBEEA8B42}" srcId="{6C2906B9-10B7-4905-92E2-37E2A6E506A3}" destId="{35148F7D-A51C-4EF6-A313-62A8FCE8D9B4}" srcOrd="2" destOrd="0" parTransId="{669DA630-FDF9-43BF-B7D5-B0416B113516}" sibTransId="{1EEDCDC5-1672-4226-9032-17EE828AEAEE}"/>
    <dgm:cxn modelId="{A070FC0E-2C1E-4C42-9329-0D319211DE88}" type="presOf" srcId="{DEB06805-E518-4604-896C-C9743D3B436A}" destId="{DF5CC81E-CC7D-497C-A083-145C39F47213}" srcOrd="0" destOrd="0" presId="urn:microsoft.com/office/officeart/2005/8/layout/lProcess2"/>
    <dgm:cxn modelId="{FAF5E24B-4CB4-412D-A03F-4A309C8ADC8B}" type="presOf" srcId="{EEEAF3CC-6610-4896-BA9D-7261504FC735}" destId="{11AA3CFA-920D-4339-A266-97702CB4C7A7}" srcOrd="0" destOrd="0" presId="urn:microsoft.com/office/officeart/2005/8/layout/lProcess2"/>
    <dgm:cxn modelId="{8EEE59FE-C7AF-4B21-B8F4-DF6B5FA0CFE8}" type="presOf" srcId="{2C4D37AD-4434-4F05-8199-95B754424D27}" destId="{2822D77C-316A-48AB-8B35-1FD61F3AA66F}" srcOrd="0" destOrd="0" presId="urn:microsoft.com/office/officeart/2005/8/layout/lProcess2"/>
    <dgm:cxn modelId="{489ACC61-AD3B-47D7-9623-A7B81493F9F3}" type="presOf" srcId="{80CCD08E-6601-478F-AB3F-350265ECB95A}" destId="{31FE3FE7-DFBD-40A2-BC55-DB492C5320F5}" srcOrd="0" destOrd="0" presId="urn:microsoft.com/office/officeart/2005/8/layout/lProcess2"/>
    <dgm:cxn modelId="{F03A60C9-B500-45BE-A465-68A6DA5412B6}" type="presOf" srcId="{337CC92B-02E3-481C-9B4C-A939B1F118EB}" destId="{CFDD6FB0-20E8-464F-8603-82C2FF537BEA}" srcOrd="0" destOrd="0" presId="urn:microsoft.com/office/officeart/2005/8/layout/lProcess2"/>
    <dgm:cxn modelId="{2ED4AA55-9F4D-4E86-A4EC-1E88F446639D}" srcId="{EEEAF3CC-6610-4896-BA9D-7261504FC735}" destId="{BE8DBB57-7876-447B-B0AE-6C25A4001B49}" srcOrd="5" destOrd="0" parTransId="{21BB8D13-B5A3-496D-9ECF-5304C635AE14}" sibTransId="{07232124-0B9A-44E2-947E-C25EC9FA4367}"/>
    <dgm:cxn modelId="{3BCC1849-287D-417C-927B-CC28D1206F8D}" srcId="{EEEAF3CC-6610-4896-BA9D-7261504FC735}" destId="{4D1D91AB-17D9-4DFB-8D01-1F8A81286724}" srcOrd="1" destOrd="0" parTransId="{284B77C6-91EA-4090-9846-3B8CF2B91E84}" sibTransId="{598E77B8-21A4-4CEE-9F66-ED828368388B}"/>
    <dgm:cxn modelId="{228E1448-8D51-4882-BBA2-87552D9CD781}" type="presOf" srcId="{4D1D91AB-17D9-4DFB-8D01-1F8A81286724}" destId="{B02EC533-7277-45B2-B618-5E0AFAE39CBE}" srcOrd="0" destOrd="0" presId="urn:microsoft.com/office/officeart/2005/8/layout/lProcess2"/>
    <dgm:cxn modelId="{CAED7880-EB35-43E8-8907-900EF312A71D}" srcId="{80CCD08E-6601-478F-AB3F-350265ECB95A}" destId="{6C2906B9-10B7-4905-92E2-37E2A6E506A3}" srcOrd="2" destOrd="0" parTransId="{C0370519-37E6-49E6-BBD5-91D8C631734E}" sibTransId="{63C3731A-BAC5-4879-BA75-34FF687E0658}"/>
    <dgm:cxn modelId="{20BF7831-98F8-46EF-BC32-34AE4814ED71}" type="presOf" srcId="{D6073594-8DFD-469A-8582-EF93A10C1B64}" destId="{24743814-6962-490F-ABBB-45D76187353E}" srcOrd="0" destOrd="0" presId="urn:microsoft.com/office/officeart/2005/8/layout/lProcess2"/>
    <dgm:cxn modelId="{00D3FDB6-66EC-4845-A580-6ED50E418C58}" srcId="{EEEAF3CC-6610-4896-BA9D-7261504FC735}" destId="{80C1F09C-9E83-45A8-980B-2659687799B9}" srcOrd="0" destOrd="0" parTransId="{17497D01-C8A9-46E8-82BE-A9CEBC017EF6}" sibTransId="{FD6C0153-D96C-44D7-8B45-79453EB2603A}"/>
    <dgm:cxn modelId="{0F8BC4DD-6EC7-4DCB-A7C4-269AA88E3885}" srcId="{2C4D37AD-4434-4F05-8199-95B754424D27}" destId="{BE831459-1A17-47CF-93E9-193F4B5A62E5}" srcOrd="1" destOrd="0" parTransId="{670F4AA9-9DBF-41BF-85AD-A7C67226BAAB}" sibTransId="{2EB53A33-45DE-42B9-BCAA-7379EDFA8392}"/>
    <dgm:cxn modelId="{075D05B6-F681-4775-8907-7DC19CF05F36}" srcId="{EEEAF3CC-6610-4896-BA9D-7261504FC735}" destId="{ECD7EF00-2473-4F9E-B7BD-DB03B349AA17}" srcOrd="4" destOrd="0" parTransId="{83157C12-F06C-4067-904B-182A671C75F7}" sibTransId="{AEBE13A4-9556-422F-924A-AA21F5ABC6CA}"/>
    <dgm:cxn modelId="{76F3A956-4CEF-4D56-B90E-A6F00F776DE6}" type="presOf" srcId="{EEEAF3CC-6610-4896-BA9D-7261504FC735}" destId="{8B2D294E-282E-4B9E-8CC5-F6A27CF10422}" srcOrd="1" destOrd="0" presId="urn:microsoft.com/office/officeart/2005/8/layout/lProcess2"/>
    <dgm:cxn modelId="{5A125DA0-D01B-4A08-A6B6-A2485CE0B112}" srcId="{6C2906B9-10B7-4905-92E2-37E2A6E506A3}" destId="{1C2A4BB7-4516-4BF5-BE24-596BCFB8DB14}" srcOrd="1" destOrd="0" parTransId="{589439E0-313B-4091-BDFF-A58F839AFDF5}" sibTransId="{607DFDE3-7135-4A8B-9A7B-BDB9C1F2A08F}"/>
    <dgm:cxn modelId="{7DCFBCD4-6CE1-4791-A79D-A74CC88FC406}" srcId="{2C4D37AD-4434-4F05-8199-95B754424D27}" destId="{47312142-3D4A-4C5B-9FBF-65A0280BDFCF}" srcOrd="0" destOrd="0" parTransId="{9F534090-1109-48EE-B7F9-312A1DDD9E3C}" sibTransId="{0F7512B1-3B5C-4C29-98DA-755387758BE6}"/>
    <dgm:cxn modelId="{8626D2C2-9C21-4E85-B193-F0BF50B4A0ED}" srcId="{6C2906B9-10B7-4905-92E2-37E2A6E506A3}" destId="{D7603EDF-BE30-4A51-A084-5B1F1617B567}" srcOrd="3" destOrd="0" parTransId="{A9B8F344-E144-4AF1-AFD5-06E0C9331D85}" sibTransId="{FE5E0237-807D-4887-A22E-C75BC1A6EECE}"/>
    <dgm:cxn modelId="{2D722DF2-3769-49C3-8168-8B431FAB4B8E}" type="presOf" srcId="{D7603EDF-BE30-4A51-A084-5B1F1617B567}" destId="{E830927C-2E1B-497A-905A-0F1FFE662ECC}" srcOrd="0" destOrd="0" presId="urn:microsoft.com/office/officeart/2005/8/layout/lProcess2"/>
    <dgm:cxn modelId="{7B92661D-6A90-440A-B70D-F3797C0913C7}" srcId="{80CCD08E-6601-478F-AB3F-350265ECB95A}" destId="{2C4D37AD-4434-4F05-8199-95B754424D27}" srcOrd="0" destOrd="0" parTransId="{5CF8D47F-9A4C-450E-B4DB-B94EEEB2352B}" sibTransId="{D8628245-ED7F-48A2-8040-FE37DD0E8BC4}"/>
    <dgm:cxn modelId="{F304085B-4AC0-42B2-A7F3-4253FCF04513}" type="presOf" srcId="{FE061E66-146B-404C-AF65-3D20BFF72B5A}" destId="{6CC3BDBE-0EA4-4477-B656-0E8ADA32A2C9}" srcOrd="0" destOrd="0" presId="urn:microsoft.com/office/officeart/2005/8/layout/lProcess2"/>
    <dgm:cxn modelId="{C8A63A17-7DB2-4133-846B-DDAFC9822189}" type="presOf" srcId="{F82DD484-3484-45A2-B747-E9FBAB8E696D}" destId="{BDAF40FC-C227-49CA-981D-25822647291D}" srcOrd="0" destOrd="0" presId="urn:microsoft.com/office/officeart/2005/8/layout/lProcess2"/>
    <dgm:cxn modelId="{C708E309-E0D4-4B67-86BA-9E43FEABCD86}" type="presOf" srcId="{6C2906B9-10B7-4905-92E2-37E2A6E506A3}" destId="{7C5B0A97-9308-4175-A42E-0EB15553EA49}" srcOrd="0" destOrd="0" presId="urn:microsoft.com/office/officeart/2005/8/layout/lProcess2"/>
    <dgm:cxn modelId="{71307805-6D0D-4F65-9BE4-1B2482FA99F3}" type="presOf" srcId="{BE8DBB57-7876-447B-B0AE-6C25A4001B49}" destId="{979E30FB-3EDE-4B8D-8905-147124EC7E80}" srcOrd="0" destOrd="0" presId="urn:microsoft.com/office/officeart/2005/8/layout/lProcess2"/>
    <dgm:cxn modelId="{4501E656-0994-45FA-A82F-9A9697643DA8}" type="presOf" srcId="{2C4D37AD-4434-4F05-8199-95B754424D27}" destId="{AC0210F5-D0FF-47AB-9AB3-03778E2279CE}" srcOrd="1" destOrd="0" presId="urn:microsoft.com/office/officeart/2005/8/layout/lProcess2"/>
    <dgm:cxn modelId="{4D3B83EE-59EE-4134-A6BE-B907C9AF8BE5}" type="presOf" srcId="{1C2A4BB7-4516-4BF5-BE24-596BCFB8DB14}" destId="{19C75DD6-A452-4E12-98DD-0210D784CBAF}" srcOrd="0" destOrd="0" presId="urn:microsoft.com/office/officeart/2005/8/layout/lProcess2"/>
    <dgm:cxn modelId="{4A1D6985-6B8E-4A30-9DF4-A3D90AFCCB05}" srcId="{EEEAF3CC-6610-4896-BA9D-7261504FC735}" destId="{DEB06805-E518-4604-896C-C9743D3B436A}" srcOrd="3" destOrd="0" parTransId="{DF480376-7D54-4484-836A-278CAA4E6A58}" sibTransId="{5E098134-2512-4696-8646-A485A7E206D3}"/>
    <dgm:cxn modelId="{E0448115-AAA0-4C70-99B7-30D42D50E5B3}" srcId="{6C2906B9-10B7-4905-92E2-37E2A6E506A3}" destId="{FE061E66-146B-404C-AF65-3D20BFF72B5A}" srcOrd="4" destOrd="0" parTransId="{9CDD2285-4E1A-419E-838D-9842A70C0BC8}" sibTransId="{978E64A0-FCB0-4D5E-B6DF-41567AB7D401}"/>
    <dgm:cxn modelId="{85E39E61-8A47-45ED-A158-D7A028A9CDC9}" type="presParOf" srcId="{31FE3FE7-DFBD-40A2-BC55-DB492C5320F5}" destId="{A4FD295A-C62B-4A98-B4BE-AB624377EBD2}" srcOrd="0" destOrd="0" presId="urn:microsoft.com/office/officeart/2005/8/layout/lProcess2"/>
    <dgm:cxn modelId="{8063C1AD-2653-44DF-A275-5FCCF88AE458}" type="presParOf" srcId="{A4FD295A-C62B-4A98-B4BE-AB624377EBD2}" destId="{2822D77C-316A-48AB-8B35-1FD61F3AA66F}" srcOrd="0" destOrd="0" presId="urn:microsoft.com/office/officeart/2005/8/layout/lProcess2"/>
    <dgm:cxn modelId="{8F25C191-EA57-4C83-BE9A-39C365B3A706}" type="presParOf" srcId="{A4FD295A-C62B-4A98-B4BE-AB624377EBD2}" destId="{AC0210F5-D0FF-47AB-9AB3-03778E2279CE}" srcOrd="1" destOrd="0" presId="urn:microsoft.com/office/officeart/2005/8/layout/lProcess2"/>
    <dgm:cxn modelId="{C354B722-E2DB-47E4-9A0E-0886C76FC14D}" type="presParOf" srcId="{A4FD295A-C62B-4A98-B4BE-AB624377EBD2}" destId="{E280DFA5-06C6-402C-8BA9-42705A0E7CEE}" srcOrd="2" destOrd="0" presId="urn:microsoft.com/office/officeart/2005/8/layout/lProcess2"/>
    <dgm:cxn modelId="{FEDB4EF8-0E67-4454-8F81-2D97F88B25A3}" type="presParOf" srcId="{E280DFA5-06C6-402C-8BA9-42705A0E7CEE}" destId="{73115939-344D-440F-93FB-C31BD487938E}" srcOrd="0" destOrd="0" presId="urn:microsoft.com/office/officeart/2005/8/layout/lProcess2"/>
    <dgm:cxn modelId="{9C8C14D1-C03B-4185-B3A4-9ED115852678}" type="presParOf" srcId="{73115939-344D-440F-93FB-C31BD487938E}" destId="{A8F57B59-E8BE-4157-A925-4E9F4C97E901}" srcOrd="0" destOrd="0" presId="urn:microsoft.com/office/officeart/2005/8/layout/lProcess2"/>
    <dgm:cxn modelId="{42EE7CF8-3847-4D7E-A231-5E3B520A04CA}" type="presParOf" srcId="{73115939-344D-440F-93FB-C31BD487938E}" destId="{6893829F-C96B-4E04-B540-E8431C4C8B90}" srcOrd="1" destOrd="0" presId="urn:microsoft.com/office/officeart/2005/8/layout/lProcess2"/>
    <dgm:cxn modelId="{B948748C-7579-431B-A1C8-AE7CC1AE7E19}" type="presParOf" srcId="{73115939-344D-440F-93FB-C31BD487938E}" destId="{B27E0121-6545-493B-8528-0853665086D8}" srcOrd="2" destOrd="0" presId="urn:microsoft.com/office/officeart/2005/8/layout/lProcess2"/>
    <dgm:cxn modelId="{B3670199-78AF-41D8-BC31-BA8423EA6471}" type="presParOf" srcId="{73115939-344D-440F-93FB-C31BD487938E}" destId="{298378F2-1491-4A84-A537-D8E24A19E0CE}" srcOrd="3" destOrd="0" presId="urn:microsoft.com/office/officeart/2005/8/layout/lProcess2"/>
    <dgm:cxn modelId="{9711FA75-BF82-4CC8-B235-9A08F31D97F7}" type="presParOf" srcId="{73115939-344D-440F-93FB-C31BD487938E}" destId="{CFDD6FB0-20E8-464F-8603-82C2FF537BEA}" srcOrd="4" destOrd="0" presId="urn:microsoft.com/office/officeart/2005/8/layout/lProcess2"/>
    <dgm:cxn modelId="{807D91E6-39CD-41C2-959A-190108CCE64E}" type="presParOf" srcId="{31FE3FE7-DFBD-40A2-BC55-DB492C5320F5}" destId="{F64A2912-6918-4DB4-B7A0-925098D47AEB}" srcOrd="1" destOrd="0" presId="urn:microsoft.com/office/officeart/2005/8/layout/lProcess2"/>
    <dgm:cxn modelId="{405A773B-7519-4355-BA03-89AFD539DF81}" type="presParOf" srcId="{31FE3FE7-DFBD-40A2-BC55-DB492C5320F5}" destId="{C5B9EE02-B909-4C12-B703-2057658CFE98}" srcOrd="2" destOrd="0" presId="urn:microsoft.com/office/officeart/2005/8/layout/lProcess2"/>
    <dgm:cxn modelId="{02FC89D0-7538-470F-A66A-BE4B9A7A2636}" type="presParOf" srcId="{C5B9EE02-B909-4C12-B703-2057658CFE98}" destId="{11AA3CFA-920D-4339-A266-97702CB4C7A7}" srcOrd="0" destOrd="0" presId="urn:microsoft.com/office/officeart/2005/8/layout/lProcess2"/>
    <dgm:cxn modelId="{2EF8E968-80E1-435F-A80F-40977F9E88A7}" type="presParOf" srcId="{C5B9EE02-B909-4C12-B703-2057658CFE98}" destId="{8B2D294E-282E-4B9E-8CC5-F6A27CF10422}" srcOrd="1" destOrd="0" presId="urn:microsoft.com/office/officeart/2005/8/layout/lProcess2"/>
    <dgm:cxn modelId="{107ACB42-FFB3-4358-9E91-DB24F5F5CD63}" type="presParOf" srcId="{C5B9EE02-B909-4C12-B703-2057658CFE98}" destId="{A4A33845-2C45-47A1-91BF-C610B272F459}" srcOrd="2" destOrd="0" presId="urn:microsoft.com/office/officeart/2005/8/layout/lProcess2"/>
    <dgm:cxn modelId="{7EDB693E-C81F-436D-A614-EA95466C56AD}" type="presParOf" srcId="{A4A33845-2C45-47A1-91BF-C610B272F459}" destId="{1F80BC1B-8EA9-459C-A013-B9BF246D6AFD}" srcOrd="0" destOrd="0" presId="urn:microsoft.com/office/officeart/2005/8/layout/lProcess2"/>
    <dgm:cxn modelId="{77AA74FC-20C4-45E1-8FA7-85E9FCAE03AD}" type="presParOf" srcId="{1F80BC1B-8EA9-459C-A013-B9BF246D6AFD}" destId="{ADF5DE58-AE7B-44B2-983F-4AB1722FE4D9}" srcOrd="0" destOrd="0" presId="urn:microsoft.com/office/officeart/2005/8/layout/lProcess2"/>
    <dgm:cxn modelId="{7E18AAD2-F8CA-4D12-A715-ADC386E98ADC}" type="presParOf" srcId="{1F80BC1B-8EA9-459C-A013-B9BF246D6AFD}" destId="{A4A85403-B5C4-4005-A305-5CB53EDE423D}" srcOrd="1" destOrd="0" presId="urn:microsoft.com/office/officeart/2005/8/layout/lProcess2"/>
    <dgm:cxn modelId="{84683DB7-B2A7-4E0B-A8ED-48A14ED2F683}" type="presParOf" srcId="{1F80BC1B-8EA9-459C-A013-B9BF246D6AFD}" destId="{B02EC533-7277-45B2-B618-5E0AFAE39CBE}" srcOrd="2" destOrd="0" presId="urn:microsoft.com/office/officeart/2005/8/layout/lProcess2"/>
    <dgm:cxn modelId="{9248CEAB-23C6-4167-A926-09151165EBB0}" type="presParOf" srcId="{1F80BC1B-8EA9-459C-A013-B9BF246D6AFD}" destId="{5AC08F98-2C53-44BE-8131-3D17C9CD81EA}" srcOrd="3" destOrd="0" presId="urn:microsoft.com/office/officeart/2005/8/layout/lProcess2"/>
    <dgm:cxn modelId="{AA5434A3-9076-4340-92BE-213FE07363C2}" type="presParOf" srcId="{1F80BC1B-8EA9-459C-A013-B9BF246D6AFD}" destId="{24743814-6962-490F-ABBB-45D76187353E}" srcOrd="4" destOrd="0" presId="urn:microsoft.com/office/officeart/2005/8/layout/lProcess2"/>
    <dgm:cxn modelId="{7A31D599-F08F-4D1B-ACCA-3AB3CCCBA680}" type="presParOf" srcId="{1F80BC1B-8EA9-459C-A013-B9BF246D6AFD}" destId="{2D03E558-6976-418D-AD45-D434C55649A6}" srcOrd="5" destOrd="0" presId="urn:microsoft.com/office/officeart/2005/8/layout/lProcess2"/>
    <dgm:cxn modelId="{11243624-D675-475F-8157-0BB390B687B5}" type="presParOf" srcId="{1F80BC1B-8EA9-459C-A013-B9BF246D6AFD}" destId="{DF5CC81E-CC7D-497C-A083-145C39F47213}" srcOrd="6" destOrd="0" presId="urn:microsoft.com/office/officeart/2005/8/layout/lProcess2"/>
    <dgm:cxn modelId="{F660726F-8215-43B0-ABEF-007B8892D3CF}" type="presParOf" srcId="{1F80BC1B-8EA9-459C-A013-B9BF246D6AFD}" destId="{B5D2F631-77C0-4CC1-85FC-011D5E71288E}" srcOrd="7" destOrd="0" presId="urn:microsoft.com/office/officeart/2005/8/layout/lProcess2"/>
    <dgm:cxn modelId="{7F98F586-7340-463C-BA46-BAE2BC44A78C}" type="presParOf" srcId="{1F80BC1B-8EA9-459C-A013-B9BF246D6AFD}" destId="{F4D11C26-52FB-4B99-B5DF-D0228C206FE1}" srcOrd="8" destOrd="0" presId="urn:microsoft.com/office/officeart/2005/8/layout/lProcess2"/>
    <dgm:cxn modelId="{BAFFC54D-EB87-424B-8CBF-DEFA97D3FBF6}" type="presParOf" srcId="{1F80BC1B-8EA9-459C-A013-B9BF246D6AFD}" destId="{CA620497-CF27-4368-8B4E-D9253EEEAEC3}" srcOrd="9" destOrd="0" presId="urn:microsoft.com/office/officeart/2005/8/layout/lProcess2"/>
    <dgm:cxn modelId="{B6D356F0-AF5C-4CCC-9C2C-0E7E8D45CA63}" type="presParOf" srcId="{1F80BC1B-8EA9-459C-A013-B9BF246D6AFD}" destId="{979E30FB-3EDE-4B8D-8905-147124EC7E80}" srcOrd="10" destOrd="0" presId="urn:microsoft.com/office/officeart/2005/8/layout/lProcess2"/>
    <dgm:cxn modelId="{46A85500-CB8E-4284-8A8C-48EDC8B81BBB}" type="presParOf" srcId="{31FE3FE7-DFBD-40A2-BC55-DB492C5320F5}" destId="{70868C19-0BC8-48B5-BFCA-D28CEFC7E1AA}" srcOrd="3" destOrd="0" presId="urn:microsoft.com/office/officeart/2005/8/layout/lProcess2"/>
    <dgm:cxn modelId="{E21C37AD-CC9E-4441-ACA3-354FCCB91E45}" type="presParOf" srcId="{31FE3FE7-DFBD-40A2-BC55-DB492C5320F5}" destId="{6B3B4693-BA71-4291-AA09-8996DCFFC860}" srcOrd="4" destOrd="0" presId="urn:microsoft.com/office/officeart/2005/8/layout/lProcess2"/>
    <dgm:cxn modelId="{E5682A0C-D8FD-4DBE-83FA-775433EAD285}" type="presParOf" srcId="{6B3B4693-BA71-4291-AA09-8996DCFFC860}" destId="{7C5B0A97-9308-4175-A42E-0EB15553EA49}" srcOrd="0" destOrd="0" presId="urn:microsoft.com/office/officeart/2005/8/layout/lProcess2"/>
    <dgm:cxn modelId="{8CE0BD6B-4047-42DE-B23A-255BF7DC8641}" type="presParOf" srcId="{6B3B4693-BA71-4291-AA09-8996DCFFC860}" destId="{B587A1D7-E997-4CBC-AD4F-8D791EDCEBE6}" srcOrd="1" destOrd="0" presId="urn:microsoft.com/office/officeart/2005/8/layout/lProcess2"/>
    <dgm:cxn modelId="{A42BCF84-519B-426E-9E0D-1992927F1EBC}" type="presParOf" srcId="{6B3B4693-BA71-4291-AA09-8996DCFFC860}" destId="{82082018-D5C0-4749-A7A1-2FC3E92843F3}" srcOrd="2" destOrd="0" presId="urn:microsoft.com/office/officeart/2005/8/layout/lProcess2"/>
    <dgm:cxn modelId="{0570B68F-2D77-4148-B4E2-DDAED0097BBB}" type="presParOf" srcId="{82082018-D5C0-4749-A7A1-2FC3E92843F3}" destId="{192E046A-58F4-4B7C-9385-7D561C3374C2}" srcOrd="0" destOrd="0" presId="urn:microsoft.com/office/officeart/2005/8/layout/lProcess2"/>
    <dgm:cxn modelId="{C1C636EA-1268-46CE-8ECB-67A7C41F5DBD}" type="presParOf" srcId="{192E046A-58F4-4B7C-9385-7D561C3374C2}" destId="{BDAF40FC-C227-49CA-981D-25822647291D}" srcOrd="0" destOrd="0" presId="urn:microsoft.com/office/officeart/2005/8/layout/lProcess2"/>
    <dgm:cxn modelId="{54B7F3C1-168F-4A1A-A31E-322AC3D81025}" type="presParOf" srcId="{192E046A-58F4-4B7C-9385-7D561C3374C2}" destId="{E728DC1C-6581-47FD-A20E-ACAAE6C1DBBD}" srcOrd="1" destOrd="0" presId="urn:microsoft.com/office/officeart/2005/8/layout/lProcess2"/>
    <dgm:cxn modelId="{6A709499-DF27-4B82-B9F5-017B68BF1085}" type="presParOf" srcId="{192E046A-58F4-4B7C-9385-7D561C3374C2}" destId="{19C75DD6-A452-4E12-98DD-0210D784CBAF}" srcOrd="2" destOrd="0" presId="urn:microsoft.com/office/officeart/2005/8/layout/lProcess2"/>
    <dgm:cxn modelId="{9AF3491E-E1D6-4B96-B618-F3E783E5E1E2}" type="presParOf" srcId="{192E046A-58F4-4B7C-9385-7D561C3374C2}" destId="{AD7D91EF-EA12-4CD7-A779-5F3E023D7DC9}" srcOrd="3" destOrd="0" presId="urn:microsoft.com/office/officeart/2005/8/layout/lProcess2"/>
    <dgm:cxn modelId="{57384937-500B-4BAE-BF5C-E784D81503A9}" type="presParOf" srcId="{192E046A-58F4-4B7C-9385-7D561C3374C2}" destId="{E43E6D79-E12F-4731-B45A-CE9C7E2D0BDD}" srcOrd="4" destOrd="0" presId="urn:microsoft.com/office/officeart/2005/8/layout/lProcess2"/>
    <dgm:cxn modelId="{343302D7-7E39-43EF-A5A4-973666F6A02D}" type="presParOf" srcId="{192E046A-58F4-4B7C-9385-7D561C3374C2}" destId="{4970201D-F69C-416D-AD85-B3FDAF7D8831}" srcOrd="5" destOrd="0" presId="urn:microsoft.com/office/officeart/2005/8/layout/lProcess2"/>
    <dgm:cxn modelId="{AABD74EF-369F-4F5A-B63A-E827931BAB6E}" type="presParOf" srcId="{192E046A-58F4-4B7C-9385-7D561C3374C2}" destId="{E830927C-2E1B-497A-905A-0F1FFE662ECC}" srcOrd="6" destOrd="0" presId="urn:microsoft.com/office/officeart/2005/8/layout/lProcess2"/>
    <dgm:cxn modelId="{8C22976E-10E6-43C1-B91C-22A51CB75143}" type="presParOf" srcId="{192E046A-58F4-4B7C-9385-7D561C3374C2}" destId="{ED852088-410E-4851-8F70-BB6EAD0C13D5}" srcOrd="7" destOrd="0" presId="urn:microsoft.com/office/officeart/2005/8/layout/lProcess2"/>
    <dgm:cxn modelId="{B18225BD-3CFC-4BEC-857E-A174235D16AB}" type="presParOf" srcId="{192E046A-58F4-4B7C-9385-7D561C3374C2}" destId="{6CC3BDBE-0EA4-4477-B656-0E8ADA32A2C9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28C06A-B354-410A-AF5B-DB30F7120645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3F0D82-3F40-4475-BBDB-DA721F1034E6}">
      <dgm:prSet phldrT="[Текст]" custT="1"/>
      <dgm:spPr/>
      <dgm:t>
        <a:bodyPr/>
        <a:lstStyle/>
        <a:p>
          <a:r>
            <a:rPr lang="ru-RU" sz="4800" b="0" dirty="0" smtClean="0">
              <a:effectLst/>
              <a:latin typeface="+mj-lt"/>
            </a:rPr>
            <a:t>Моря</a:t>
          </a:r>
          <a:endParaRPr lang="ru-RU" sz="4800" b="0" dirty="0">
            <a:effectLst/>
            <a:latin typeface="+mj-lt"/>
          </a:endParaRPr>
        </a:p>
      </dgm:t>
    </dgm:pt>
    <dgm:pt modelId="{063CD3B2-B33D-4B6B-84EF-98ED3EF0705E}" type="parTrans" cxnId="{83D90F07-976E-49E2-AC79-4AB7903274AC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AC9FDD64-3C7D-41C8-9409-59F3C25BF8E9}" type="sibTrans" cxnId="{83D90F07-976E-49E2-AC79-4AB7903274AC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74EBE552-DD95-4972-A1E9-667CA0AE686E}">
      <dgm:prSet phldrT="[Текст]"/>
      <dgm:spPr>
        <a:blipFill dpi="0" rotWithShape="0">
          <a:blip xmlns:r="http://schemas.openxmlformats.org/officeDocument/2006/relationships" r:embed="rId1"/>
          <a:srcRect/>
          <a:stretch>
            <a:fillRect l="-9000" t="-46000" r="-40000" b="-7000"/>
          </a:stretch>
        </a:blipFill>
      </dgm:spPr>
      <dgm:t>
        <a:bodyPr/>
        <a:lstStyle/>
        <a:p>
          <a:endParaRPr lang="ru-RU" b="0" dirty="0">
            <a:solidFill>
              <a:schemeClr val="bg1"/>
            </a:solidFill>
            <a:effectLst/>
            <a:latin typeface="+mj-lt"/>
          </a:endParaRPr>
        </a:p>
      </dgm:t>
    </dgm:pt>
    <dgm:pt modelId="{BD22AA69-77C9-4279-BD2A-2598FB841C90}" type="parTrans" cxnId="{B79BA8D6-4787-4953-909C-80125F5DF913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B87104F8-D476-4EF3-A250-6411937986C4}" type="sibTrans" cxnId="{B79BA8D6-4787-4953-909C-80125F5DF913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2B9DE3DF-5FE7-4023-9A12-8FDAF4DE1F17}">
      <dgm:prSet phldrT="[Текст]"/>
      <dgm:spPr>
        <a:blipFill dpi="0" rotWithShape="0">
          <a:blip xmlns:r="http://schemas.openxmlformats.org/officeDocument/2006/relationships" r:embed="rId2"/>
          <a:srcRect/>
          <a:stretch>
            <a:fillRect l="-5000" t="-46000" r="-3000" b="-8000"/>
          </a:stretch>
        </a:blipFill>
      </dgm:spPr>
      <dgm:t>
        <a:bodyPr/>
        <a:lstStyle/>
        <a:p>
          <a:endParaRPr lang="ru-RU" b="0" dirty="0">
            <a:solidFill>
              <a:schemeClr val="bg1"/>
            </a:solidFill>
            <a:effectLst/>
            <a:latin typeface="+mj-lt"/>
          </a:endParaRPr>
        </a:p>
      </dgm:t>
    </dgm:pt>
    <dgm:pt modelId="{1391B6BF-CE9C-4E24-AB31-E1105952E100}" type="parTrans" cxnId="{B6451248-A331-4CE6-B222-8F0A15573AC3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408A2E3A-0F73-43F4-9849-9728A3DD26D1}" type="sibTrans" cxnId="{B6451248-A331-4CE6-B222-8F0A15573AC3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727F533A-04EB-42E8-8284-AA75F2A8B5E0}">
      <dgm:prSet phldrT="[Текст]" custT="1"/>
      <dgm:spPr/>
      <dgm:t>
        <a:bodyPr/>
        <a:lstStyle/>
        <a:p>
          <a:r>
            <a:rPr lang="ru-RU" sz="4800" b="0" dirty="0" smtClean="0">
              <a:effectLst/>
              <a:latin typeface="+mj-lt"/>
            </a:rPr>
            <a:t>Проливы</a:t>
          </a:r>
          <a:endParaRPr lang="ru-RU" sz="4800" b="0" dirty="0">
            <a:effectLst/>
            <a:latin typeface="+mj-lt"/>
          </a:endParaRPr>
        </a:p>
      </dgm:t>
    </dgm:pt>
    <dgm:pt modelId="{9EADE3D7-B218-4F8A-98DD-0E1AC39EEF08}" type="parTrans" cxnId="{5BA26BBD-82C1-4A1E-BE70-44ED0D85DEBB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24E74E94-4B40-49EE-B8AC-DC7CA4A81493}" type="sibTrans" cxnId="{5BA26BBD-82C1-4A1E-BE70-44ED0D85DEBB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4337579A-91BF-4521-9BC4-D15984624B7D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b="0" dirty="0">
            <a:solidFill>
              <a:schemeClr val="bg1"/>
            </a:solidFill>
            <a:effectLst/>
            <a:latin typeface="+mj-lt"/>
          </a:endParaRPr>
        </a:p>
      </dgm:t>
    </dgm:pt>
    <dgm:pt modelId="{D8D7C1B0-5F30-4B06-B512-89BA9DD91AC6}" type="parTrans" cxnId="{F52EDE82-9F4D-4378-8475-C33242221F01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3FEFD56F-0046-49C5-BDE8-9FFE7C16C53F}" type="sibTrans" cxnId="{F52EDE82-9F4D-4378-8475-C33242221F01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C0A49C88-C72C-4EA3-A161-ED1563D929C4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b="0" dirty="0">
            <a:solidFill>
              <a:schemeClr val="bg1"/>
            </a:solidFill>
            <a:effectLst/>
            <a:latin typeface="+mj-lt"/>
          </a:endParaRPr>
        </a:p>
      </dgm:t>
    </dgm:pt>
    <dgm:pt modelId="{170BDA2E-C18D-4CD8-9731-98620264CC10}" type="sibTrans" cxnId="{7E5469FD-229D-4237-8A9D-5B881394C3A6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0D163B39-4147-46E8-9427-69BDC02D3024}" type="parTrans" cxnId="{7E5469FD-229D-4237-8A9D-5B881394C3A6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803DE7C1-4EF6-4BA0-AB3D-15E21A49E0A9}">
      <dgm:prSet custT="1"/>
      <dgm:spPr/>
      <dgm:t>
        <a:bodyPr/>
        <a:lstStyle/>
        <a:p>
          <a:r>
            <a:rPr lang="ru-RU" sz="4800" b="0" dirty="0" smtClean="0">
              <a:effectLst/>
              <a:latin typeface="+mj-lt"/>
            </a:rPr>
            <a:t>Заливы</a:t>
          </a:r>
          <a:endParaRPr lang="ru-RU" sz="4800" b="0" dirty="0">
            <a:effectLst/>
            <a:latin typeface="+mj-lt"/>
          </a:endParaRPr>
        </a:p>
      </dgm:t>
    </dgm:pt>
    <dgm:pt modelId="{D590CD40-52DE-4B87-897E-BDFAEB0CF307}" type="parTrans" cxnId="{67D0B63D-6C8E-4A08-B30E-702D61430963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AEFB93F4-A9A9-420B-95F6-B116A6E65D35}" type="sibTrans" cxnId="{67D0B63D-6C8E-4A08-B30E-702D61430963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7A49CF01-1433-44EC-80C9-3C12D8ADACF1}">
      <dgm:prSet custT="1"/>
      <dgm:spPr/>
      <dgm:t>
        <a:bodyPr/>
        <a:lstStyle/>
        <a:p>
          <a:r>
            <a:rPr lang="ru-RU" sz="4400" b="0" dirty="0" smtClean="0">
              <a:effectLst/>
              <a:latin typeface="+mj-lt"/>
            </a:rPr>
            <a:t>Океаны</a:t>
          </a:r>
          <a:endParaRPr lang="ru-RU" sz="4400" b="0" dirty="0">
            <a:effectLst/>
            <a:latin typeface="+mj-lt"/>
          </a:endParaRPr>
        </a:p>
      </dgm:t>
    </dgm:pt>
    <dgm:pt modelId="{C7981162-607A-4C58-A3C3-83DB1E8E6AD3}" type="sibTrans" cxnId="{96004954-2644-45CF-8301-CE254B6FEEC5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CA884C92-844E-44D6-8994-7B26A2BA08DD}" type="parTrans" cxnId="{96004954-2644-45CF-8301-CE254B6FEEC5}">
      <dgm:prSet/>
      <dgm:spPr/>
      <dgm:t>
        <a:bodyPr/>
        <a:lstStyle/>
        <a:p>
          <a:endParaRPr lang="ru-RU" b="0">
            <a:solidFill>
              <a:schemeClr val="bg1"/>
            </a:solidFill>
            <a:effectLst/>
            <a:latin typeface="+mj-lt"/>
          </a:endParaRPr>
        </a:p>
      </dgm:t>
    </dgm:pt>
    <dgm:pt modelId="{93863D52-F5A6-45DD-8916-EBB5958948E0}" type="pres">
      <dgm:prSet presAssocID="{E728C06A-B354-410A-AF5B-DB30F7120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0C3C9C-AB0C-41AA-8AE3-2CE79205B92B}" type="pres">
      <dgm:prSet presAssocID="{4337579A-91BF-4521-9BC4-D15984624B7D}" presName="linNode" presStyleCnt="0"/>
      <dgm:spPr/>
      <dgm:t>
        <a:bodyPr/>
        <a:lstStyle/>
        <a:p>
          <a:endParaRPr lang="ru-RU"/>
        </a:p>
      </dgm:t>
    </dgm:pt>
    <dgm:pt modelId="{700393D7-9816-4E92-90E4-0CCC8BB8CAD7}" type="pres">
      <dgm:prSet presAssocID="{4337579A-91BF-4521-9BC4-D15984624B7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E7D18-7CAA-409F-8A8B-6915297FEFF0}" type="pres">
      <dgm:prSet presAssocID="{4337579A-91BF-4521-9BC4-D15984624B7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F786B-A2F8-46AA-B266-C1D236D0D6C8}" type="pres">
      <dgm:prSet presAssocID="{3FEFD56F-0046-49C5-BDE8-9FFE7C16C53F}" presName="sp" presStyleCnt="0"/>
      <dgm:spPr/>
      <dgm:t>
        <a:bodyPr/>
        <a:lstStyle/>
        <a:p>
          <a:endParaRPr lang="ru-RU"/>
        </a:p>
      </dgm:t>
    </dgm:pt>
    <dgm:pt modelId="{837A48E3-1718-4F79-A98D-471ABFA25189}" type="pres">
      <dgm:prSet presAssocID="{C0A49C88-C72C-4EA3-A161-ED1563D929C4}" presName="linNode" presStyleCnt="0"/>
      <dgm:spPr/>
      <dgm:t>
        <a:bodyPr/>
        <a:lstStyle/>
        <a:p>
          <a:endParaRPr lang="ru-RU"/>
        </a:p>
      </dgm:t>
    </dgm:pt>
    <dgm:pt modelId="{91BE71A9-DF25-4252-ADA6-4FC427C3AD65}" type="pres">
      <dgm:prSet presAssocID="{C0A49C88-C72C-4EA3-A161-ED1563D929C4}" presName="parentText" presStyleLbl="node1" presStyleIdx="1" presStyleCnt="4" custLinFactNeighborX="-32793" custLinFactNeighborY="14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50D8D-35AF-4A2D-8727-166EA1292F0C}" type="pres">
      <dgm:prSet presAssocID="{C0A49C88-C72C-4EA3-A161-ED1563D929C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11872-E5E5-498B-B3F0-AF4BFD8B6B00}" type="pres">
      <dgm:prSet presAssocID="{170BDA2E-C18D-4CD8-9731-98620264CC10}" presName="sp" presStyleCnt="0"/>
      <dgm:spPr/>
      <dgm:t>
        <a:bodyPr/>
        <a:lstStyle/>
        <a:p>
          <a:endParaRPr lang="ru-RU"/>
        </a:p>
      </dgm:t>
    </dgm:pt>
    <dgm:pt modelId="{F07D2DE0-42A6-4056-9B84-1A7D1F53AFA5}" type="pres">
      <dgm:prSet presAssocID="{74EBE552-DD95-4972-A1E9-667CA0AE686E}" presName="linNode" presStyleCnt="0"/>
      <dgm:spPr/>
      <dgm:t>
        <a:bodyPr/>
        <a:lstStyle/>
        <a:p>
          <a:endParaRPr lang="ru-RU"/>
        </a:p>
      </dgm:t>
    </dgm:pt>
    <dgm:pt modelId="{025FE983-8CF8-4C55-8F23-0832CB835C06}" type="pres">
      <dgm:prSet presAssocID="{74EBE552-DD95-4972-A1E9-667CA0AE686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14B23-9CD0-46E0-9AAD-55F071F6FF1F}" type="pres">
      <dgm:prSet presAssocID="{74EBE552-DD95-4972-A1E9-667CA0AE686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55FCC-D161-4AE6-9F08-4E50E2B3A405}" type="pres">
      <dgm:prSet presAssocID="{B87104F8-D476-4EF3-A250-6411937986C4}" presName="sp" presStyleCnt="0"/>
      <dgm:spPr/>
      <dgm:t>
        <a:bodyPr/>
        <a:lstStyle/>
        <a:p>
          <a:endParaRPr lang="ru-RU"/>
        </a:p>
      </dgm:t>
    </dgm:pt>
    <dgm:pt modelId="{63873E55-0FD4-435A-80CE-3025A52F1FF3}" type="pres">
      <dgm:prSet presAssocID="{2B9DE3DF-5FE7-4023-9A12-8FDAF4DE1F17}" presName="linNode" presStyleCnt="0"/>
      <dgm:spPr/>
      <dgm:t>
        <a:bodyPr/>
        <a:lstStyle/>
        <a:p>
          <a:endParaRPr lang="ru-RU"/>
        </a:p>
      </dgm:t>
    </dgm:pt>
    <dgm:pt modelId="{3220DB5A-9847-41E1-BC1A-3C0D2278A8FE}" type="pres">
      <dgm:prSet presAssocID="{2B9DE3DF-5FE7-4023-9A12-8FDAF4DE1F1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50B8E-3548-45C6-B914-31AAEDEFEF42}" type="pres">
      <dgm:prSet presAssocID="{2B9DE3DF-5FE7-4023-9A12-8FDAF4DE1F1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2EDE82-9F4D-4378-8475-C33242221F01}" srcId="{E728C06A-B354-410A-AF5B-DB30F7120645}" destId="{4337579A-91BF-4521-9BC4-D15984624B7D}" srcOrd="0" destOrd="0" parTransId="{D8D7C1B0-5F30-4B06-B512-89BA9DD91AC6}" sibTransId="{3FEFD56F-0046-49C5-BDE8-9FFE7C16C53F}"/>
    <dgm:cxn modelId="{7E5469FD-229D-4237-8A9D-5B881394C3A6}" srcId="{E728C06A-B354-410A-AF5B-DB30F7120645}" destId="{C0A49C88-C72C-4EA3-A161-ED1563D929C4}" srcOrd="1" destOrd="0" parTransId="{0D163B39-4147-46E8-9427-69BDC02D3024}" sibTransId="{170BDA2E-C18D-4CD8-9731-98620264CC10}"/>
    <dgm:cxn modelId="{B79BA8D6-4787-4953-909C-80125F5DF913}" srcId="{E728C06A-B354-410A-AF5B-DB30F7120645}" destId="{74EBE552-DD95-4972-A1E9-667CA0AE686E}" srcOrd="2" destOrd="0" parTransId="{BD22AA69-77C9-4279-BD2A-2598FB841C90}" sibTransId="{B87104F8-D476-4EF3-A250-6411937986C4}"/>
    <dgm:cxn modelId="{5BA26BBD-82C1-4A1E-BE70-44ED0D85DEBB}" srcId="{2B9DE3DF-5FE7-4023-9A12-8FDAF4DE1F17}" destId="{727F533A-04EB-42E8-8284-AA75F2A8B5E0}" srcOrd="0" destOrd="0" parTransId="{9EADE3D7-B218-4F8A-98DD-0E1AC39EEF08}" sibTransId="{24E74E94-4B40-49EE-B8AC-DC7CA4A81493}"/>
    <dgm:cxn modelId="{EC01F90B-BF42-4F9A-A9EB-44BBDD0A7BEB}" type="presOf" srcId="{C0A49C88-C72C-4EA3-A161-ED1563D929C4}" destId="{91BE71A9-DF25-4252-ADA6-4FC427C3AD65}" srcOrd="0" destOrd="0" presId="urn:microsoft.com/office/officeart/2005/8/layout/vList5"/>
    <dgm:cxn modelId="{83D90F07-976E-49E2-AC79-4AB7903274AC}" srcId="{C0A49C88-C72C-4EA3-A161-ED1563D929C4}" destId="{553F0D82-3F40-4475-BBDB-DA721F1034E6}" srcOrd="0" destOrd="0" parTransId="{063CD3B2-B33D-4B6B-84EF-98ED3EF0705E}" sibTransId="{AC9FDD64-3C7D-41C8-9409-59F3C25BF8E9}"/>
    <dgm:cxn modelId="{67D0B63D-6C8E-4A08-B30E-702D61430963}" srcId="{74EBE552-DD95-4972-A1E9-667CA0AE686E}" destId="{803DE7C1-4EF6-4BA0-AB3D-15E21A49E0A9}" srcOrd="0" destOrd="0" parTransId="{D590CD40-52DE-4B87-897E-BDFAEB0CF307}" sibTransId="{AEFB93F4-A9A9-420B-95F6-B116A6E65D35}"/>
    <dgm:cxn modelId="{B6451248-A331-4CE6-B222-8F0A15573AC3}" srcId="{E728C06A-B354-410A-AF5B-DB30F7120645}" destId="{2B9DE3DF-5FE7-4023-9A12-8FDAF4DE1F17}" srcOrd="3" destOrd="0" parTransId="{1391B6BF-CE9C-4E24-AB31-E1105952E100}" sibTransId="{408A2E3A-0F73-43F4-9849-9728A3DD26D1}"/>
    <dgm:cxn modelId="{99964D91-3364-4F50-ADD5-2D7A15B839E9}" type="presOf" srcId="{74EBE552-DD95-4972-A1E9-667CA0AE686E}" destId="{025FE983-8CF8-4C55-8F23-0832CB835C06}" srcOrd="0" destOrd="0" presId="urn:microsoft.com/office/officeart/2005/8/layout/vList5"/>
    <dgm:cxn modelId="{B99B8032-87E6-4996-9C1B-4D6D23420217}" type="presOf" srcId="{727F533A-04EB-42E8-8284-AA75F2A8B5E0}" destId="{EB250B8E-3548-45C6-B914-31AAEDEFEF42}" srcOrd="0" destOrd="0" presId="urn:microsoft.com/office/officeart/2005/8/layout/vList5"/>
    <dgm:cxn modelId="{1B2B10CF-6C58-4190-847E-85F3E6639BEF}" type="presOf" srcId="{803DE7C1-4EF6-4BA0-AB3D-15E21A49E0A9}" destId="{ABB14B23-9CD0-46E0-9AAD-55F071F6FF1F}" srcOrd="0" destOrd="0" presId="urn:microsoft.com/office/officeart/2005/8/layout/vList5"/>
    <dgm:cxn modelId="{E9F2B4DD-6C7C-4D24-93C0-1113A0314430}" type="presOf" srcId="{7A49CF01-1433-44EC-80C9-3C12D8ADACF1}" destId="{83CE7D18-7CAA-409F-8A8B-6915297FEFF0}" srcOrd="0" destOrd="0" presId="urn:microsoft.com/office/officeart/2005/8/layout/vList5"/>
    <dgm:cxn modelId="{F5EC8021-6329-445F-92E6-F306243813DE}" type="presOf" srcId="{553F0D82-3F40-4475-BBDB-DA721F1034E6}" destId="{F3350D8D-35AF-4A2D-8727-166EA1292F0C}" srcOrd="0" destOrd="0" presId="urn:microsoft.com/office/officeart/2005/8/layout/vList5"/>
    <dgm:cxn modelId="{02C7C9DF-8066-4168-BFD4-AE41D1860771}" type="presOf" srcId="{E728C06A-B354-410A-AF5B-DB30F7120645}" destId="{93863D52-F5A6-45DD-8916-EBB5958948E0}" srcOrd="0" destOrd="0" presId="urn:microsoft.com/office/officeart/2005/8/layout/vList5"/>
    <dgm:cxn modelId="{23B94395-19AE-409D-AA8C-87B0EB494188}" type="presOf" srcId="{4337579A-91BF-4521-9BC4-D15984624B7D}" destId="{700393D7-9816-4E92-90E4-0CCC8BB8CAD7}" srcOrd="0" destOrd="0" presId="urn:microsoft.com/office/officeart/2005/8/layout/vList5"/>
    <dgm:cxn modelId="{45613525-8004-48AF-9B26-F1177A18B4F6}" type="presOf" srcId="{2B9DE3DF-5FE7-4023-9A12-8FDAF4DE1F17}" destId="{3220DB5A-9847-41E1-BC1A-3C0D2278A8FE}" srcOrd="0" destOrd="0" presId="urn:microsoft.com/office/officeart/2005/8/layout/vList5"/>
    <dgm:cxn modelId="{96004954-2644-45CF-8301-CE254B6FEEC5}" srcId="{4337579A-91BF-4521-9BC4-D15984624B7D}" destId="{7A49CF01-1433-44EC-80C9-3C12D8ADACF1}" srcOrd="0" destOrd="0" parTransId="{CA884C92-844E-44D6-8994-7B26A2BA08DD}" sibTransId="{C7981162-607A-4C58-A3C3-83DB1E8E6AD3}"/>
    <dgm:cxn modelId="{C44C96A2-6A59-4CEE-ACD1-249FA7C3FFF5}" type="presParOf" srcId="{93863D52-F5A6-45DD-8916-EBB5958948E0}" destId="{870C3C9C-AB0C-41AA-8AE3-2CE79205B92B}" srcOrd="0" destOrd="0" presId="urn:microsoft.com/office/officeart/2005/8/layout/vList5"/>
    <dgm:cxn modelId="{9E368624-DA68-4A8C-89FC-1FCA4BA2F9AA}" type="presParOf" srcId="{870C3C9C-AB0C-41AA-8AE3-2CE79205B92B}" destId="{700393D7-9816-4E92-90E4-0CCC8BB8CAD7}" srcOrd="0" destOrd="0" presId="urn:microsoft.com/office/officeart/2005/8/layout/vList5"/>
    <dgm:cxn modelId="{91B729DD-06A0-4441-BA53-7DE97FE6AEAE}" type="presParOf" srcId="{870C3C9C-AB0C-41AA-8AE3-2CE79205B92B}" destId="{83CE7D18-7CAA-409F-8A8B-6915297FEFF0}" srcOrd="1" destOrd="0" presId="urn:microsoft.com/office/officeart/2005/8/layout/vList5"/>
    <dgm:cxn modelId="{717370BD-9626-4E6D-B1A8-F967453D0A5C}" type="presParOf" srcId="{93863D52-F5A6-45DD-8916-EBB5958948E0}" destId="{658F786B-A2F8-46AA-B266-C1D236D0D6C8}" srcOrd="1" destOrd="0" presId="urn:microsoft.com/office/officeart/2005/8/layout/vList5"/>
    <dgm:cxn modelId="{208D4149-5B11-4D9C-8807-5122A2F488FC}" type="presParOf" srcId="{93863D52-F5A6-45DD-8916-EBB5958948E0}" destId="{837A48E3-1718-4F79-A98D-471ABFA25189}" srcOrd="2" destOrd="0" presId="urn:microsoft.com/office/officeart/2005/8/layout/vList5"/>
    <dgm:cxn modelId="{1D06165E-F1B9-4EB9-87E9-41E541A8E54F}" type="presParOf" srcId="{837A48E3-1718-4F79-A98D-471ABFA25189}" destId="{91BE71A9-DF25-4252-ADA6-4FC427C3AD65}" srcOrd="0" destOrd="0" presId="urn:microsoft.com/office/officeart/2005/8/layout/vList5"/>
    <dgm:cxn modelId="{D8F17C07-6705-4DA3-999F-9A0A86FF5A90}" type="presParOf" srcId="{837A48E3-1718-4F79-A98D-471ABFA25189}" destId="{F3350D8D-35AF-4A2D-8727-166EA1292F0C}" srcOrd="1" destOrd="0" presId="urn:microsoft.com/office/officeart/2005/8/layout/vList5"/>
    <dgm:cxn modelId="{74AF5F8D-D3D4-4F61-A768-1A5B50D28C18}" type="presParOf" srcId="{93863D52-F5A6-45DD-8916-EBB5958948E0}" destId="{4A211872-E5E5-498B-B3F0-AF4BFD8B6B00}" srcOrd="3" destOrd="0" presId="urn:microsoft.com/office/officeart/2005/8/layout/vList5"/>
    <dgm:cxn modelId="{13C152AC-5214-4AEC-BDA8-C70EC36D781E}" type="presParOf" srcId="{93863D52-F5A6-45DD-8916-EBB5958948E0}" destId="{F07D2DE0-42A6-4056-9B84-1A7D1F53AFA5}" srcOrd="4" destOrd="0" presId="urn:microsoft.com/office/officeart/2005/8/layout/vList5"/>
    <dgm:cxn modelId="{4909BC0F-C458-48B7-B3AA-A11168AE3BEA}" type="presParOf" srcId="{F07D2DE0-42A6-4056-9B84-1A7D1F53AFA5}" destId="{025FE983-8CF8-4C55-8F23-0832CB835C06}" srcOrd="0" destOrd="0" presId="urn:microsoft.com/office/officeart/2005/8/layout/vList5"/>
    <dgm:cxn modelId="{2E50CD2F-FFC1-4A18-BA9E-23CAA80CDAE0}" type="presParOf" srcId="{F07D2DE0-42A6-4056-9B84-1A7D1F53AFA5}" destId="{ABB14B23-9CD0-46E0-9AAD-55F071F6FF1F}" srcOrd="1" destOrd="0" presId="urn:microsoft.com/office/officeart/2005/8/layout/vList5"/>
    <dgm:cxn modelId="{247759B3-2E9D-4526-A12F-3E514A7FC2F8}" type="presParOf" srcId="{93863D52-F5A6-45DD-8916-EBB5958948E0}" destId="{98C55FCC-D161-4AE6-9F08-4E50E2B3A405}" srcOrd="5" destOrd="0" presId="urn:microsoft.com/office/officeart/2005/8/layout/vList5"/>
    <dgm:cxn modelId="{B161A465-EB78-45F1-8416-B80F0104F524}" type="presParOf" srcId="{93863D52-F5A6-45DD-8916-EBB5958948E0}" destId="{63873E55-0FD4-435A-80CE-3025A52F1FF3}" srcOrd="6" destOrd="0" presId="urn:microsoft.com/office/officeart/2005/8/layout/vList5"/>
    <dgm:cxn modelId="{82381FC3-8EC9-401A-A27F-D3D7AD59841C}" type="presParOf" srcId="{63873E55-0FD4-435A-80CE-3025A52F1FF3}" destId="{3220DB5A-9847-41E1-BC1A-3C0D2278A8FE}" srcOrd="0" destOrd="0" presId="urn:microsoft.com/office/officeart/2005/8/layout/vList5"/>
    <dgm:cxn modelId="{55B932D6-4C40-42B3-8A9B-0019931606F9}" type="presParOf" srcId="{63873E55-0FD4-435A-80CE-3025A52F1FF3}" destId="{EB250B8E-3548-45C6-B914-31AAEDEFEF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B50131-7932-4A6B-828E-DF3110C7C844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E94A5BE-CB8E-4FCC-97CD-9CA289D23C4B}">
      <dgm:prSet phldrT="[Текст]" custT="1"/>
      <dgm:spPr>
        <a:ln w="76200">
          <a:solidFill>
            <a:srgbClr val="0070C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2800" b="1" u="sng" dirty="0" smtClean="0"/>
            <a:t>Окраинные моря </a:t>
          </a:r>
          <a:r>
            <a:rPr lang="ru-RU" sz="2800" dirty="0" smtClean="0"/>
            <a:t>– это моря, расположенные по окраинам материков</a:t>
          </a:r>
          <a:endParaRPr lang="ru-RU" sz="2800" dirty="0"/>
        </a:p>
      </dgm:t>
    </dgm:pt>
    <dgm:pt modelId="{902D3B12-1123-4AD2-AABC-D0CB38BECD07}" type="parTrans" cxnId="{8FAF22C2-AF20-4328-8A16-5B26C2CEA008}">
      <dgm:prSet/>
      <dgm:spPr/>
      <dgm:t>
        <a:bodyPr/>
        <a:lstStyle/>
        <a:p>
          <a:endParaRPr lang="ru-RU"/>
        </a:p>
      </dgm:t>
    </dgm:pt>
    <dgm:pt modelId="{7AE1941D-A406-429B-8977-A82D14F10C60}" type="sibTrans" cxnId="{8FAF22C2-AF20-4328-8A16-5B26C2CEA008}">
      <dgm:prSet/>
      <dgm:spPr/>
      <dgm:t>
        <a:bodyPr/>
        <a:lstStyle/>
        <a:p>
          <a:endParaRPr lang="ru-RU"/>
        </a:p>
      </dgm:t>
    </dgm:pt>
    <dgm:pt modelId="{4E00726F-BCE8-44E4-B54F-661C3A9054E3}">
      <dgm:prSet custT="1"/>
      <dgm:spPr>
        <a:ln w="76200">
          <a:solidFill>
            <a:srgbClr val="0070C0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 anchor="t"/>
        <a:lstStyle/>
        <a:p>
          <a:r>
            <a:rPr lang="ru-RU" sz="2800" b="1" u="sng" dirty="0" smtClean="0"/>
            <a:t>Внутренние моря</a:t>
          </a:r>
          <a:r>
            <a:rPr lang="ru-RU" sz="2800" b="1" dirty="0" smtClean="0"/>
            <a:t> </a:t>
          </a:r>
          <a:r>
            <a:rPr lang="ru-RU" sz="2800" dirty="0" smtClean="0"/>
            <a:t>– это моря далеко вдающиеся в материк</a:t>
          </a:r>
          <a:endParaRPr lang="ru-RU" sz="2800" dirty="0"/>
        </a:p>
      </dgm:t>
    </dgm:pt>
    <dgm:pt modelId="{8EB8A37B-4BC7-4235-BF2F-203F02681AF6}" type="parTrans" cxnId="{65EC60B0-A26D-4A99-B3E6-471537BDEA21}">
      <dgm:prSet/>
      <dgm:spPr/>
      <dgm:t>
        <a:bodyPr/>
        <a:lstStyle/>
        <a:p>
          <a:endParaRPr lang="ru-RU"/>
        </a:p>
      </dgm:t>
    </dgm:pt>
    <dgm:pt modelId="{F6324E11-E4A7-4AD4-94BC-9A1765B6D921}" type="sibTrans" cxnId="{65EC60B0-A26D-4A99-B3E6-471537BDEA21}">
      <dgm:prSet/>
      <dgm:spPr/>
      <dgm:t>
        <a:bodyPr/>
        <a:lstStyle/>
        <a:p>
          <a:endParaRPr lang="ru-RU"/>
        </a:p>
      </dgm:t>
    </dgm:pt>
    <dgm:pt modelId="{20DD7C98-6B35-4BAC-AC22-A99417A0E755}">
      <dgm:prSet phldrT="[Текст]" custT="1"/>
      <dgm:spPr>
        <a:ln w="76200">
          <a:solidFill>
            <a:srgbClr val="0070C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4400" dirty="0" smtClean="0"/>
            <a:t>Море</a:t>
          </a:r>
          <a:r>
            <a:rPr lang="ru-RU" sz="4000" dirty="0" smtClean="0"/>
            <a:t> - </a:t>
          </a:r>
          <a:r>
            <a:rPr lang="ru-RU" sz="2800" dirty="0" smtClean="0"/>
            <a:t>это часть океана, отличающаяся от него свойствами воды, течениями, живущими в нём организмами</a:t>
          </a:r>
          <a:endParaRPr lang="ru-RU" sz="2800" dirty="0"/>
        </a:p>
      </dgm:t>
    </dgm:pt>
    <dgm:pt modelId="{FB03D32C-4DAF-4B56-9CE5-EBB049795C03}" type="sibTrans" cxnId="{790B8BC4-23FB-440B-B1F8-41758EE49BC0}">
      <dgm:prSet/>
      <dgm:spPr/>
      <dgm:t>
        <a:bodyPr/>
        <a:lstStyle/>
        <a:p>
          <a:endParaRPr lang="ru-RU"/>
        </a:p>
      </dgm:t>
    </dgm:pt>
    <dgm:pt modelId="{819721A6-FE0C-4B8F-8E71-5EDD35F6F863}" type="parTrans" cxnId="{790B8BC4-23FB-440B-B1F8-41758EE49BC0}">
      <dgm:prSet/>
      <dgm:spPr/>
      <dgm:t>
        <a:bodyPr/>
        <a:lstStyle/>
        <a:p>
          <a:endParaRPr lang="ru-RU"/>
        </a:p>
      </dgm:t>
    </dgm:pt>
    <dgm:pt modelId="{EB8B0540-6D1E-4ED3-A79C-31C32901E298}" type="pres">
      <dgm:prSet presAssocID="{38B50131-7932-4A6B-828E-DF3110C7C8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FF1258-9845-467D-B0B1-684D1BFA5A44}" type="pres">
      <dgm:prSet presAssocID="{20DD7C98-6B35-4BAC-AC22-A99417A0E755}" presName="hierRoot1" presStyleCnt="0"/>
      <dgm:spPr/>
      <dgm:t>
        <a:bodyPr/>
        <a:lstStyle/>
        <a:p>
          <a:endParaRPr lang="ru-RU"/>
        </a:p>
      </dgm:t>
    </dgm:pt>
    <dgm:pt modelId="{949F914B-F7C2-4D60-AF8F-9828E5D58D36}" type="pres">
      <dgm:prSet presAssocID="{20DD7C98-6B35-4BAC-AC22-A99417A0E755}" presName="composite" presStyleCnt="0"/>
      <dgm:spPr/>
      <dgm:t>
        <a:bodyPr/>
        <a:lstStyle/>
        <a:p>
          <a:endParaRPr lang="ru-RU"/>
        </a:p>
      </dgm:t>
    </dgm:pt>
    <dgm:pt modelId="{0E45AAED-7D03-4792-AB3A-E77F733CB8AB}" type="pres">
      <dgm:prSet presAssocID="{20DD7C98-6B35-4BAC-AC22-A99417A0E755}" presName="background" presStyleLbl="node0" presStyleIdx="0" presStyleCn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FD539D7A-B08B-4BA9-8ADF-02B7F48F9449}" type="pres">
      <dgm:prSet presAssocID="{20DD7C98-6B35-4BAC-AC22-A99417A0E755}" presName="text" presStyleLbl="fgAcc0" presStyleIdx="0" presStyleCnt="1" custScaleX="169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991DF2-2CE8-49D1-8F2B-87D5DFFF4E5D}" type="pres">
      <dgm:prSet presAssocID="{20DD7C98-6B35-4BAC-AC22-A99417A0E755}" presName="hierChild2" presStyleCnt="0"/>
      <dgm:spPr/>
      <dgm:t>
        <a:bodyPr/>
        <a:lstStyle/>
        <a:p>
          <a:endParaRPr lang="ru-RU"/>
        </a:p>
      </dgm:t>
    </dgm:pt>
    <dgm:pt modelId="{3D2A52DD-4E8B-4B7D-A774-EFA159A638A9}" type="pres">
      <dgm:prSet presAssocID="{8EB8A37B-4BC7-4235-BF2F-203F02681AF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44B521F-DD1A-4D37-9736-F6DE812F255E}" type="pres">
      <dgm:prSet presAssocID="{4E00726F-BCE8-44E4-B54F-661C3A9054E3}" presName="hierRoot2" presStyleCnt="0"/>
      <dgm:spPr/>
      <dgm:t>
        <a:bodyPr/>
        <a:lstStyle/>
        <a:p>
          <a:endParaRPr lang="ru-RU"/>
        </a:p>
      </dgm:t>
    </dgm:pt>
    <dgm:pt modelId="{3E656391-449F-4893-B1F9-CC9AB086A470}" type="pres">
      <dgm:prSet presAssocID="{4E00726F-BCE8-44E4-B54F-661C3A9054E3}" presName="composite2" presStyleCnt="0"/>
      <dgm:spPr/>
      <dgm:t>
        <a:bodyPr/>
        <a:lstStyle/>
        <a:p>
          <a:endParaRPr lang="ru-RU"/>
        </a:p>
      </dgm:t>
    </dgm:pt>
    <dgm:pt modelId="{DECEAA59-5E7F-48F7-A886-29EBAC7602D5}" type="pres">
      <dgm:prSet presAssocID="{4E00726F-BCE8-44E4-B54F-661C3A9054E3}" presName="background2" presStyleLbl="node2" presStyleIdx="0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4BB3452-E877-44D7-8A37-BE91E4822C90}" type="pres">
      <dgm:prSet presAssocID="{4E00726F-BCE8-44E4-B54F-661C3A9054E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A75DCE-5681-49A2-BCAF-E22D6C290B9B}" type="pres">
      <dgm:prSet presAssocID="{4E00726F-BCE8-44E4-B54F-661C3A9054E3}" presName="hierChild3" presStyleCnt="0"/>
      <dgm:spPr/>
      <dgm:t>
        <a:bodyPr/>
        <a:lstStyle/>
        <a:p>
          <a:endParaRPr lang="ru-RU"/>
        </a:p>
      </dgm:t>
    </dgm:pt>
    <dgm:pt modelId="{00BFCAA3-7533-451C-B780-E6CD1B37EB96}" type="pres">
      <dgm:prSet presAssocID="{902D3B12-1123-4AD2-AABC-D0CB38BECD0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CBAE9BC-1D67-4578-876B-3420B915A5BB}" type="pres">
      <dgm:prSet presAssocID="{6E94A5BE-CB8E-4FCC-97CD-9CA289D23C4B}" presName="hierRoot2" presStyleCnt="0"/>
      <dgm:spPr/>
      <dgm:t>
        <a:bodyPr/>
        <a:lstStyle/>
        <a:p>
          <a:endParaRPr lang="ru-RU"/>
        </a:p>
      </dgm:t>
    </dgm:pt>
    <dgm:pt modelId="{E20A0208-DF7E-4887-B79D-305897EF28AC}" type="pres">
      <dgm:prSet presAssocID="{6E94A5BE-CB8E-4FCC-97CD-9CA289D23C4B}" presName="composite2" presStyleCnt="0"/>
      <dgm:spPr/>
      <dgm:t>
        <a:bodyPr/>
        <a:lstStyle/>
        <a:p>
          <a:endParaRPr lang="ru-RU"/>
        </a:p>
      </dgm:t>
    </dgm:pt>
    <dgm:pt modelId="{62C8CC2C-AAAE-48FB-8829-F7D72947BF5D}" type="pres">
      <dgm:prSet presAssocID="{6E94A5BE-CB8E-4FCC-97CD-9CA289D23C4B}" presName="background2" presStyleLbl="node2" presStyleIdx="1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B7B5229-7B4E-47D5-839D-F859AF9205DD}" type="pres">
      <dgm:prSet presAssocID="{6E94A5BE-CB8E-4FCC-97CD-9CA289D23C4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02EC0F-4299-44E2-9313-2D087BB31632}" type="pres">
      <dgm:prSet presAssocID="{6E94A5BE-CB8E-4FCC-97CD-9CA289D23C4B}" presName="hierChild3" presStyleCnt="0"/>
      <dgm:spPr/>
      <dgm:t>
        <a:bodyPr/>
        <a:lstStyle/>
        <a:p>
          <a:endParaRPr lang="ru-RU"/>
        </a:p>
      </dgm:t>
    </dgm:pt>
  </dgm:ptLst>
  <dgm:cxnLst>
    <dgm:cxn modelId="{9D2B83E5-7A15-41F7-8FC2-C834207FB3DC}" type="presOf" srcId="{8EB8A37B-4BC7-4235-BF2F-203F02681AF6}" destId="{3D2A52DD-4E8B-4B7D-A774-EFA159A638A9}" srcOrd="0" destOrd="0" presId="urn:microsoft.com/office/officeart/2005/8/layout/hierarchy1"/>
    <dgm:cxn modelId="{538F569E-41A7-4AC9-9C97-1EDF9DCB2D6B}" type="presOf" srcId="{902D3B12-1123-4AD2-AABC-D0CB38BECD07}" destId="{00BFCAA3-7533-451C-B780-E6CD1B37EB96}" srcOrd="0" destOrd="0" presId="urn:microsoft.com/office/officeart/2005/8/layout/hierarchy1"/>
    <dgm:cxn modelId="{7E26EF9B-84B3-4B66-8FA9-FAF336752D70}" type="presOf" srcId="{38B50131-7932-4A6B-828E-DF3110C7C844}" destId="{EB8B0540-6D1E-4ED3-A79C-31C32901E298}" srcOrd="0" destOrd="0" presId="urn:microsoft.com/office/officeart/2005/8/layout/hierarchy1"/>
    <dgm:cxn modelId="{8FAF22C2-AF20-4328-8A16-5B26C2CEA008}" srcId="{20DD7C98-6B35-4BAC-AC22-A99417A0E755}" destId="{6E94A5BE-CB8E-4FCC-97CD-9CA289D23C4B}" srcOrd="1" destOrd="0" parTransId="{902D3B12-1123-4AD2-AABC-D0CB38BECD07}" sibTransId="{7AE1941D-A406-429B-8977-A82D14F10C60}"/>
    <dgm:cxn modelId="{790B8BC4-23FB-440B-B1F8-41758EE49BC0}" srcId="{38B50131-7932-4A6B-828E-DF3110C7C844}" destId="{20DD7C98-6B35-4BAC-AC22-A99417A0E755}" srcOrd="0" destOrd="0" parTransId="{819721A6-FE0C-4B8F-8E71-5EDD35F6F863}" sibTransId="{FB03D32C-4DAF-4B56-9CE5-EBB049795C03}"/>
    <dgm:cxn modelId="{403E131E-C702-4F35-AD88-A4F2F27944AE}" type="presOf" srcId="{20DD7C98-6B35-4BAC-AC22-A99417A0E755}" destId="{FD539D7A-B08B-4BA9-8ADF-02B7F48F9449}" srcOrd="0" destOrd="0" presId="urn:microsoft.com/office/officeart/2005/8/layout/hierarchy1"/>
    <dgm:cxn modelId="{AC256F94-AD58-4388-B4DC-2DF885539CB3}" type="presOf" srcId="{6E94A5BE-CB8E-4FCC-97CD-9CA289D23C4B}" destId="{EB7B5229-7B4E-47D5-839D-F859AF9205DD}" srcOrd="0" destOrd="0" presId="urn:microsoft.com/office/officeart/2005/8/layout/hierarchy1"/>
    <dgm:cxn modelId="{65EC60B0-A26D-4A99-B3E6-471537BDEA21}" srcId="{20DD7C98-6B35-4BAC-AC22-A99417A0E755}" destId="{4E00726F-BCE8-44E4-B54F-661C3A9054E3}" srcOrd="0" destOrd="0" parTransId="{8EB8A37B-4BC7-4235-BF2F-203F02681AF6}" sibTransId="{F6324E11-E4A7-4AD4-94BC-9A1765B6D921}"/>
    <dgm:cxn modelId="{7E863462-FD0E-4766-AFB3-C553BDA90E8E}" type="presOf" srcId="{4E00726F-BCE8-44E4-B54F-661C3A9054E3}" destId="{A4BB3452-E877-44D7-8A37-BE91E4822C90}" srcOrd="0" destOrd="0" presId="urn:microsoft.com/office/officeart/2005/8/layout/hierarchy1"/>
    <dgm:cxn modelId="{8B65504C-3067-4223-A214-151C0F2326BE}" type="presParOf" srcId="{EB8B0540-6D1E-4ED3-A79C-31C32901E298}" destId="{3FFF1258-9845-467D-B0B1-684D1BFA5A44}" srcOrd="0" destOrd="0" presId="urn:microsoft.com/office/officeart/2005/8/layout/hierarchy1"/>
    <dgm:cxn modelId="{D7A1E73C-D0EA-41CC-AA1D-D9FB8C0B7C10}" type="presParOf" srcId="{3FFF1258-9845-467D-B0B1-684D1BFA5A44}" destId="{949F914B-F7C2-4D60-AF8F-9828E5D58D36}" srcOrd="0" destOrd="0" presId="urn:microsoft.com/office/officeart/2005/8/layout/hierarchy1"/>
    <dgm:cxn modelId="{477E021E-6731-4BCF-AB7C-E70B4B3376FC}" type="presParOf" srcId="{949F914B-F7C2-4D60-AF8F-9828E5D58D36}" destId="{0E45AAED-7D03-4792-AB3A-E77F733CB8AB}" srcOrd="0" destOrd="0" presId="urn:microsoft.com/office/officeart/2005/8/layout/hierarchy1"/>
    <dgm:cxn modelId="{3623DAF9-4390-4DCE-8F39-BB8431EC8A88}" type="presParOf" srcId="{949F914B-F7C2-4D60-AF8F-9828E5D58D36}" destId="{FD539D7A-B08B-4BA9-8ADF-02B7F48F9449}" srcOrd="1" destOrd="0" presId="urn:microsoft.com/office/officeart/2005/8/layout/hierarchy1"/>
    <dgm:cxn modelId="{FF4A6CBA-0524-4EB2-B549-983A2F2BD2E5}" type="presParOf" srcId="{3FFF1258-9845-467D-B0B1-684D1BFA5A44}" destId="{50991DF2-2CE8-49D1-8F2B-87D5DFFF4E5D}" srcOrd="1" destOrd="0" presId="urn:microsoft.com/office/officeart/2005/8/layout/hierarchy1"/>
    <dgm:cxn modelId="{E3100FC2-F9FE-49B7-9FAC-984450BDB2BF}" type="presParOf" srcId="{50991DF2-2CE8-49D1-8F2B-87D5DFFF4E5D}" destId="{3D2A52DD-4E8B-4B7D-A774-EFA159A638A9}" srcOrd="0" destOrd="0" presId="urn:microsoft.com/office/officeart/2005/8/layout/hierarchy1"/>
    <dgm:cxn modelId="{D61DA260-C128-4DFF-9E3C-CF9F52432CF4}" type="presParOf" srcId="{50991DF2-2CE8-49D1-8F2B-87D5DFFF4E5D}" destId="{F44B521F-DD1A-4D37-9736-F6DE812F255E}" srcOrd="1" destOrd="0" presId="urn:microsoft.com/office/officeart/2005/8/layout/hierarchy1"/>
    <dgm:cxn modelId="{28C354A7-B117-405D-8233-73188137DC29}" type="presParOf" srcId="{F44B521F-DD1A-4D37-9736-F6DE812F255E}" destId="{3E656391-449F-4893-B1F9-CC9AB086A470}" srcOrd="0" destOrd="0" presId="urn:microsoft.com/office/officeart/2005/8/layout/hierarchy1"/>
    <dgm:cxn modelId="{6F9FCF97-5E5F-4654-B316-5FF4772B03D7}" type="presParOf" srcId="{3E656391-449F-4893-B1F9-CC9AB086A470}" destId="{DECEAA59-5E7F-48F7-A886-29EBAC7602D5}" srcOrd="0" destOrd="0" presId="urn:microsoft.com/office/officeart/2005/8/layout/hierarchy1"/>
    <dgm:cxn modelId="{121FD778-9F0F-4FF8-9B2F-56C05740C8DB}" type="presParOf" srcId="{3E656391-449F-4893-B1F9-CC9AB086A470}" destId="{A4BB3452-E877-44D7-8A37-BE91E4822C90}" srcOrd="1" destOrd="0" presId="urn:microsoft.com/office/officeart/2005/8/layout/hierarchy1"/>
    <dgm:cxn modelId="{476282FF-FE11-4D78-99C3-5218568D77A9}" type="presParOf" srcId="{F44B521F-DD1A-4D37-9736-F6DE812F255E}" destId="{A6A75DCE-5681-49A2-BCAF-E22D6C290B9B}" srcOrd="1" destOrd="0" presId="urn:microsoft.com/office/officeart/2005/8/layout/hierarchy1"/>
    <dgm:cxn modelId="{F6588F09-F71F-4D5B-9EC7-3050ACEE905B}" type="presParOf" srcId="{50991DF2-2CE8-49D1-8F2B-87D5DFFF4E5D}" destId="{00BFCAA3-7533-451C-B780-E6CD1B37EB96}" srcOrd="2" destOrd="0" presId="urn:microsoft.com/office/officeart/2005/8/layout/hierarchy1"/>
    <dgm:cxn modelId="{E2FA2547-86DD-4AFB-AE7E-540034EF8DBA}" type="presParOf" srcId="{50991DF2-2CE8-49D1-8F2B-87D5DFFF4E5D}" destId="{BCBAE9BC-1D67-4578-876B-3420B915A5BB}" srcOrd="3" destOrd="0" presId="urn:microsoft.com/office/officeart/2005/8/layout/hierarchy1"/>
    <dgm:cxn modelId="{F5DF1FCA-BC62-4508-AEA9-D6A4BBBD3066}" type="presParOf" srcId="{BCBAE9BC-1D67-4578-876B-3420B915A5BB}" destId="{E20A0208-DF7E-4887-B79D-305897EF28AC}" srcOrd="0" destOrd="0" presId="urn:microsoft.com/office/officeart/2005/8/layout/hierarchy1"/>
    <dgm:cxn modelId="{F1EDDFA5-2F16-4594-B5FE-7DF81751CDE5}" type="presParOf" srcId="{E20A0208-DF7E-4887-B79D-305897EF28AC}" destId="{62C8CC2C-AAAE-48FB-8829-F7D72947BF5D}" srcOrd="0" destOrd="0" presId="urn:microsoft.com/office/officeart/2005/8/layout/hierarchy1"/>
    <dgm:cxn modelId="{195F13FC-A7F5-4852-9F7D-5B903457D76F}" type="presParOf" srcId="{E20A0208-DF7E-4887-B79D-305897EF28AC}" destId="{EB7B5229-7B4E-47D5-839D-F859AF9205DD}" srcOrd="1" destOrd="0" presId="urn:microsoft.com/office/officeart/2005/8/layout/hierarchy1"/>
    <dgm:cxn modelId="{8698D2AB-7C07-4FD4-9A30-E8BC0E091498}" type="presParOf" srcId="{BCBAE9BC-1D67-4578-876B-3420B915A5BB}" destId="{5B02EC0F-4299-44E2-9313-2D087BB316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6BC5BA-C00D-4706-A3F3-8EC77993678D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FE8008E-72B9-4143-A9BB-F0383957AEFA}">
      <dgm:prSet phldrT="[Текст]" custT="1"/>
      <dgm:spPr/>
      <dgm:t>
        <a:bodyPr/>
        <a:lstStyle/>
        <a:p>
          <a:r>
            <a:rPr lang="ru-RU" sz="2800" dirty="0" smtClean="0">
              <a:effectLst/>
            </a:rPr>
            <a:t>Что такое гидросфера?</a:t>
          </a:r>
          <a:endParaRPr lang="ru-RU" sz="2800" dirty="0">
            <a:effectLst/>
          </a:endParaRPr>
        </a:p>
      </dgm:t>
    </dgm:pt>
    <dgm:pt modelId="{A6A49DB4-6ECA-479C-8673-A5F137F3F525}" type="parTrans" cxnId="{8791C923-E9CA-4CCF-B99D-ACE1CFE5FF0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8337D-4A54-4022-B39D-DF7986EAF25D}" type="sibTrans" cxnId="{8791C923-E9CA-4CCF-B99D-ACE1CFE5FF0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5D3E76-80BD-4F31-8866-DE9CDDA0EB1A}">
      <dgm:prSet phldrT="[Текст]" custT="1"/>
      <dgm:spPr/>
      <dgm:t>
        <a:bodyPr/>
        <a:lstStyle/>
        <a:p>
          <a:pPr>
            <a:lnSpc>
              <a:spcPct val="65000"/>
            </a:lnSpc>
          </a:pPr>
          <a:r>
            <a:rPr lang="ru-RU" sz="2800" dirty="0" smtClean="0">
              <a:effectLst/>
            </a:rPr>
            <a:t>В каких состояниях находится вода на Земле?</a:t>
          </a:r>
          <a:endParaRPr lang="ru-RU" sz="2800" dirty="0">
            <a:effectLst/>
          </a:endParaRPr>
        </a:p>
      </dgm:t>
    </dgm:pt>
    <dgm:pt modelId="{93E4A9F7-045C-4A4A-9058-ECDF12072C48}" type="parTrans" cxnId="{BEB9BB43-A22C-4466-8764-14466E17C51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AC6A5F-69FC-494D-9CD3-D9549E400D16}" type="sibTrans" cxnId="{BEB9BB43-A22C-4466-8764-14466E17C51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EAC21-1004-4819-AC46-305D2B361287}">
      <dgm:prSet phldrT="[Текст]"/>
      <dgm:spPr/>
      <dgm:t>
        <a:bodyPr/>
        <a:lstStyle/>
        <a:p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296F5C-55E2-40EC-BD2D-2D39BEB5CF76}" type="parTrans" cxnId="{ACC35E20-6FC5-4579-99E8-72C37BC3594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C4DBA3-1D3A-4BEF-ADE8-D44DCDD2798F}" type="sibTrans" cxnId="{ACC35E20-6FC5-4579-99E8-72C37BC3594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EE39E6-70E4-4DD7-97B4-52870CBC3FFF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79590B-3B9D-4F5D-9EA3-432DFADF7A68}" type="sibTrans" cxnId="{A8066A2E-690E-44F7-81E7-35A1AC4C1AF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60D6AB-A842-467B-8A78-8274EB3F2341}" type="parTrans" cxnId="{A8066A2E-690E-44F7-81E7-35A1AC4C1AF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D88411-F145-41B3-AA09-051ED77984F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38BB0F-0EE0-4F92-ACD7-EA713868A4F7}" type="sibTrans" cxnId="{21CC721F-D402-4CDE-B3D8-FC72A630620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1900AB-A6ED-403C-B3DA-79D9B193D89C}" type="parTrans" cxnId="{21CC721F-D402-4CDE-B3D8-FC72A630620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E42130-BAE3-401D-BDEA-62338891A713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AD7F82-8ACC-4D82-AAE6-2C5261FC48AA}" type="sibTrans" cxnId="{319D3DD2-D490-4696-AB7E-BA8E6CC785D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AAAFD0-7CED-44FB-9EB1-07CFF85B08F5}" type="parTrans" cxnId="{319D3DD2-D490-4696-AB7E-BA8E6CC785D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8C65D2-B915-4A86-B4BA-4964CE0332AC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274BE-A561-4237-9095-70C390079E38}" type="sibTrans" cxnId="{F906AE83-AC4A-4AF1-875A-1902C764F14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B17F1B-F123-4AB4-BFE9-C7D1C746A822}" type="parTrans" cxnId="{F906AE83-AC4A-4AF1-875A-1902C764F14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76A49-CD2E-42FD-9136-BC2DAF82D217}">
      <dgm:prSet custT="1"/>
      <dgm:spPr/>
      <dgm:t>
        <a:bodyPr/>
        <a:lstStyle/>
        <a:p>
          <a:pPr>
            <a:lnSpc>
              <a:spcPct val="65000"/>
            </a:lnSpc>
          </a:pPr>
          <a:r>
            <a:rPr lang="ru-RU" sz="2800" dirty="0" smtClean="0">
              <a:effectLst/>
            </a:rPr>
            <a:t>Что такое мировой круговорот воды?</a:t>
          </a:r>
          <a:endParaRPr lang="ru-RU" sz="2800" dirty="0">
            <a:effectLst/>
          </a:endParaRPr>
        </a:p>
      </dgm:t>
    </dgm:pt>
    <dgm:pt modelId="{8EC40051-0E2F-4FBF-9C9D-CD6176BEC534}" type="parTrans" cxnId="{3A2330EB-4E1C-4BD0-B97D-E76926CB597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0DD31-F249-4CEB-A912-FBE54755775B}" type="sibTrans" cxnId="{3A2330EB-4E1C-4BD0-B97D-E76926CB597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98AE6B-CA6B-44C0-B485-1D7E9F96CED6}">
      <dgm:prSet custT="1"/>
      <dgm:spPr/>
      <dgm:t>
        <a:bodyPr/>
        <a:lstStyle/>
        <a:p>
          <a:r>
            <a:rPr lang="ru-RU" sz="2800" dirty="0" smtClean="0">
              <a:effectLst/>
            </a:rPr>
            <a:t>Перечислите воды суши</a:t>
          </a:r>
          <a:endParaRPr lang="ru-RU" sz="2800" dirty="0">
            <a:effectLst/>
          </a:endParaRPr>
        </a:p>
      </dgm:t>
    </dgm:pt>
    <dgm:pt modelId="{43C6E48E-03B8-479D-8743-CF39B12AE511}" type="sibTrans" cxnId="{2B4B09D1-245E-4F4C-BEB0-5CCFBEA052C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A8A06F-8FF3-4E83-89CE-CA14EA6206B3}" type="parTrans" cxnId="{2B4B09D1-245E-4F4C-BEB0-5CCFBEA052C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86FA8A-D649-430A-AD63-A5861F7E330E}" type="pres">
      <dgm:prSet presAssocID="{EE6BC5BA-C00D-4706-A3F3-8EC7799367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0A378-0A19-45A9-94A4-4D7374B0AAEA}" type="pres">
      <dgm:prSet presAssocID="{D68C65D2-B915-4A86-B4BA-4964CE0332AC}" presName="linNode" presStyleCnt="0"/>
      <dgm:spPr/>
      <dgm:t>
        <a:bodyPr/>
        <a:lstStyle/>
        <a:p>
          <a:endParaRPr lang="ru-RU"/>
        </a:p>
      </dgm:t>
    </dgm:pt>
    <dgm:pt modelId="{50116278-7E28-4350-A19B-F1E136F77CA1}" type="pres">
      <dgm:prSet presAssocID="{D68C65D2-B915-4A86-B4BA-4964CE0332AC}" presName="parentText" presStyleLbl="node1" presStyleIdx="0" presStyleCnt="5" custFlipHor="1" custScaleX="26254" custLinFactNeighborX="340" custLinFactNeighborY="11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0CDE9-B6D1-4533-8BDE-691E279A74D0}" type="pres">
      <dgm:prSet presAssocID="{D68C65D2-B915-4A86-B4BA-4964CE0332AC}" presName="descendantText" presStyleLbl="alignAccFollowNode1" presStyleIdx="0" presStyleCnt="4" custLinFactNeighborX="806" custLinFactNeighborY="15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E698E-9961-4DED-A6D4-1638E031BAC3}" type="pres">
      <dgm:prSet presAssocID="{FA1274BE-A561-4237-9095-70C390079E38}" presName="sp" presStyleCnt="0"/>
      <dgm:spPr/>
      <dgm:t>
        <a:bodyPr/>
        <a:lstStyle/>
        <a:p>
          <a:endParaRPr lang="ru-RU"/>
        </a:p>
      </dgm:t>
    </dgm:pt>
    <dgm:pt modelId="{D9BE1ECA-8A9D-4E85-BF78-DCA6D106C8A8}" type="pres">
      <dgm:prSet presAssocID="{1FEE39E6-70E4-4DD7-97B4-52870CBC3FFF}" presName="linNode" presStyleCnt="0"/>
      <dgm:spPr/>
      <dgm:t>
        <a:bodyPr/>
        <a:lstStyle/>
        <a:p>
          <a:endParaRPr lang="ru-RU"/>
        </a:p>
      </dgm:t>
    </dgm:pt>
    <dgm:pt modelId="{06FD717A-37BC-47A1-8803-430CF8CB1D52}" type="pres">
      <dgm:prSet presAssocID="{1FEE39E6-70E4-4DD7-97B4-52870CBC3FFF}" presName="parentText" presStyleLbl="node1" presStyleIdx="1" presStyleCnt="5" custFlipHor="1" custScaleX="26253" custLinFactNeighborX="340" custLinFactNeighborY="55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3DB32-EA9D-44E6-8718-2C8E50088B97}" type="pres">
      <dgm:prSet presAssocID="{1FEE39E6-70E4-4DD7-97B4-52870CBC3FFF}" presName="descendantText" presStyleLbl="alignAccFollowNode1" presStyleIdx="1" presStyleCnt="4" custLinFactNeighborX="807" custLinFactNeighborY="8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2934F-58FD-48B6-968C-490A432D30AE}" type="pres">
      <dgm:prSet presAssocID="{0D79590B-3B9D-4F5D-9EA3-432DFADF7A68}" presName="sp" presStyleCnt="0"/>
      <dgm:spPr/>
      <dgm:t>
        <a:bodyPr/>
        <a:lstStyle/>
        <a:p>
          <a:endParaRPr lang="ru-RU"/>
        </a:p>
      </dgm:t>
    </dgm:pt>
    <dgm:pt modelId="{6093887D-8360-43F1-9ABC-7F83378B34F1}" type="pres">
      <dgm:prSet presAssocID="{B5D88411-F145-41B3-AA09-051ED77984F1}" presName="linNode" presStyleCnt="0"/>
      <dgm:spPr/>
      <dgm:t>
        <a:bodyPr/>
        <a:lstStyle/>
        <a:p>
          <a:endParaRPr lang="ru-RU"/>
        </a:p>
      </dgm:t>
    </dgm:pt>
    <dgm:pt modelId="{D0FE9BFD-3047-47EA-A7CC-B24D0697D58A}" type="pres">
      <dgm:prSet presAssocID="{B5D88411-F145-41B3-AA09-051ED77984F1}" presName="parentText" presStyleLbl="node1" presStyleIdx="2" presStyleCnt="5" custFlipHor="1" custScaleX="26254" custLinFactNeighborX="340" custLinFactNeighborY="1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EA6FA-E49B-4792-AAA7-96D006C4D69F}" type="pres">
      <dgm:prSet presAssocID="{4338BB0F-0EE0-4F92-ACD7-EA713868A4F7}" presName="sp" presStyleCnt="0"/>
      <dgm:spPr/>
      <dgm:t>
        <a:bodyPr/>
        <a:lstStyle/>
        <a:p>
          <a:endParaRPr lang="ru-RU"/>
        </a:p>
      </dgm:t>
    </dgm:pt>
    <dgm:pt modelId="{5684AAB0-FE9A-44B2-816F-7F2C95BED232}" type="pres">
      <dgm:prSet presAssocID="{8FE42130-BAE3-401D-BDEA-62338891A713}" presName="linNode" presStyleCnt="0"/>
      <dgm:spPr/>
      <dgm:t>
        <a:bodyPr/>
        <a:lstStyle/>
        <a:p>
          <a:endParaRPr lang="ru-RU"/>
        </a:p>
      </dgm:t>
    </dgm:pt>
    <dgm:pt modelId="{6DCB0562-CFFC-4FED-94E5-721F087C138A}" type="pres">
      <dgm:prSet presAssocID="{8FE42130-BAE3-401D-BDEA-62338891A713}" presName="parentText" presStyleLbl="node1" presStyleIdx="3" presStyleCnt="5" custFlipHor="1" custScaleX="26253" custLinFactNeighborX="605" custLinFactNeighborY="-53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2EDBE-8781-40C2-9DF2-FC28294A9371}" type="pres">
      <dgm:prSet presAssocID="{8FE42130-BAE3-401D-BDEA-62338891A71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378D2-48AD-4155-8212-CE44ADC10D9E}" type="pres">
      <dgm:prSet presAssocID="{7EAD7F82-8ACC-4D82-AAE6-2C5261FC48AA}" presName="sp" presStyleCnt="0"/>
      <dgm:spPr/>
      <dgm:t>
        <a:bodyPr/>
        <a:lstStyle/>
        <a:p>
          <a:endParaRPr lang="ru-RU"/>
        </a:p>
      </dgm:t>
    </dgm:pt>
    <dgm:pt modelId="{AF0BA361-1AF5-4CB9-BA40-AC33AD542B86}" type="pres">
      <dgm:prSet presAssocID="{B73EAC21-1004-4819-AC46-305D2B361287}" presName="linNode" presStyleCnt="0"/>
      <dgm:spPr/>
      <dgm:t>
        <a:bodyPr/>
        <a:lstStyle/>
        <a:p>
          <a:endParaRPr lang="ru-RU"/>
        </a:p>
      </dgm:t>
    </dgm:pt>
    <dgm:pt modelId="{0DBC1134-0FFC-4A7F-9D23-7E78D2F42922}" type="pres">
      <dgm:prSet presAssocID="{B73EAC21-1004-4819-AC46-305D2B361287}" presName="parentText" presStyleLbl="node1" presStyleIdx="4" presStyleCnt="5" custFlipHor="1" custScaleX="26253" custLinFactNeighborX="605" custLinFactNeighborY="-107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5976E-5728-468C-9577-D8F1C551FA4E}" type="pres">
      <dgm:prSet presAssocID="{B73EAC21-1004-4819-AC46-305D2B361287}" presName="descendantText" presStyleLbl="alignAccFollowNode1" presStyleIdx="3" presStyleCnt="4" custLinFactNeighborX="807" custLinFactNeighborY="-15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0A2932-AEFD-4704-BA47-B13666DCB708}" type="presOf" srcId="{4A98AE6B-CA6B-44C0-B485-1D7E9F96CED6}" destId="{9952EDBE-8781-40C2-9DF2-FC28294A9371}" srcOrd="0" destOrd="0" presId="urn:microsoft.com/office/officeart/2005/8/layout/vList5"/>
    <dgm:cxn modelId="{89BC025C-3C3B-48FC-A339-03921D1C8D56}" type="presOf" srcId="{B73EAC21-1004-4819-AC46-305D2B361287}" destId="{0DBC1134-0FFC-4A7F-9D23-7E78D2F42922}" srcOrd="0" destOrd="0" presId="urn:microsoft.com/office/officeart/2005/8/layout/vList5"/>
    <dgm:cxn modelId="{CF191FCF-FA68-4DDB-B484-0BB370555DE5}" type="presOf" srcId="{8FE42130-BAE3-401D-BDEA-62338891A713}" destId="{6DCB0562-CFFC-4FED-94E5-721F087C138A}" srcOrd="0" destOrd="0" presId="urn:microsoft.com/office/officeart/2005/8/layout/vList5"/>
    <dgm:cxn modelId="{F906AE83-AC4A-4AF1-875A-1902C764F140}" srcId="{EE6BC5BA-C00D-4706-A3F3-8EC77993678D}" destId="{D68C65D2-B915-4A86-B4BA-4964CE0332AC}" srcOrd="0" destOrd="0" parTransId="{10B17F1B-F123-4AB4-BFE9-C7D1C746A822}" sibTransId="{FA1274BE-A561-4237-9095-70C390079E38}"/>
    <dgm:cxn modelId="{21CC721F-D402-4CDE-B3D8-FC72A630620C}" srcId="{EE6BC5BA-C00D-4706-A3F3-8EC77993678D}" destId="{B5D88411-F145-41B3-AA09-051ED77984F1}" srcOrd="2" destOrd="0" parTransId="{CE1900AB-A6ED-403C-B3DA-79D9B193D89C}" sibTransId="{4338BB0F-0EE0-4F92-ACD7-EA713868A4F7}"/>
    <dgm:cxn modelId="{3FCB6070-5680-4BC8-90A0-AD0184B269AB}" type="presOf" srcId="{EFE8008E-72B9-4143-A9BB-F0383957AEFA}" destId="{06C0CDE9-B6D1-4533-8BDE-691E279A74D0}" srcOrd="0" destOrd="0" presId="urn:microsoft.com/office/officeart/2005/8/layout/vList5"/>
    <dgm:cxn modelId="{01DD6879-50C6-4DD5-9372-AD7639A778B2}" type="presOf" srcId="{1FEE39E6-70E4-4DD7-97B4-52870CBC3FFF}" destId="{06FD717A-37BC-47A1-8803-430CF8CB1D52}" srcOrd="0" destOrd="0" presId="urn:microsoft.com/office/officeart/2005/8/layout/vList5"/>
    <dgm:cxn modelId="{2B4B09D1-245E-4F4C-BEB0-5CCFBEA052CD}" srcId="{8FE42130-BAE3-401D-BDEA-62338891A713}" destId="{4A98AE6B-CA6B-44C0-B485-1D7E9F96CED6}" srcOrd="0" destOrd="0" parTransId="{39A8A06F-8FF3-4E83-89CE-CA14EA6206B3}" sibTransId="{43C6E48E-03B8-479D-8743-CF39B12AE511}"/>
    <dgm:cxn modelId="{A8066A2E-690E-44F7-81E7-35A1AC4C1AFE}" srcId="{EE6BC5BA-C00D-4706-A3F3-8EC77993678D}" destId="{1FEE39E6-70E4-4DD7-97B4-52870CBC3FFF}" srcOrd="1" destOrd="0" parTransId="{6460D6AB-A842-467B-8A78-8274EB3F2341}" sibTransId="{0D79590B-3B9D-4F5D-9EA3-432DFADF7A68}"/>
    <dgm:cxn modelId="{ACC35E20-6FC5-4579-99E8-72C37BC3594D}" srcId="{EE6BC5BA-C00D-4706-A3F3-8EC77993678D}" destId="{B73EAC21-1004-4819-AC46-305D2B361287}" srcOrd="4" destOrd="0" parTransId="{DC296F5C-55E2-40EC-BD2D-2D39BEB5CF76}" sibTransId="{F5C4DBA3-1D3A-4BEF-ADE8-D44DCDD2798F}"/>
    <dgm:cxn modelId="{319D3DD2-D490-4696-AB7E-BA8E6CC785D7}" srcId="{EE6BC5BA-C00D-4706-A3F3-8EC77993678D}" destId="{8FE42130-BAE3-401D-BDEA-62338891A713}" srcOrd="3" destOrd="0" parTransId="{8CAAAFD0-7CED-44FB-9EB1-07CFF85B08F5}" sibTransId="{7EAD7F82-8ACC-4D82-AAE6-2C5261FC48AA}"/>
    <dgm:cxn modelId="{8B149514-6E22-4E87-9B56-C8323B6B9C6B}" type="presOf" srcId="{B5D88411-F145-41B3-AA09-051ED77984F1}" destId="{D0FE9BFD-3047-47EA-A7CC-B24D0697D58A}" srcOrd="0" destOrd="0" presId="urn:microsoft.com/office/officeart/2005/8/layout/vList5"/>
    <dgm:cxn modelId="{94B48F59-F6BA-4F1B-BDFB-5769ADF427F3}" type="presOf" srcId="{5D5D3E76-80BD-4F31-8866-DE9CDDA0EB1A}" destId="{2BE3DB32-EA9D-44E6-8718-2C8E50088B97}" srcOrd="0" destOrd="0" presId="urn:microsoft.com/office/officeart/2005/8/layout/vList5"/>
    <dgm:cxn modelId="{3A2330EB-4E1C-4BD0-B97D-E76926CB597B}" srcId="{B73EAC21-1004-4819-AC46-305D2B361287}" destId="{8CF76A49-CD2E-42FD-9136-BC2DAF82D217}" srcOrd="0" destOrd="0" parTransId="{8EC40051-0E2F-4FBF-9C9D-CD6176BEC534}" sibTransId="{6FD0DD31-F249-4CEB-A912-FBE54755775B}"/>
    <dgm:cxn modelId="{BEB9BB43-A22C-4466-8764-14466E17C51B}" srcId="{1FEE39E6-70E4-4DD7-97B4-52870CBC3FFF}" destId="{5D5D3E76-80BD-4F31-8866-DE9CDDA0EB1A}" srcOrd="0" destOrd="0" parTransId="{93E4A9F7-045C-4A4A-9058-ECDF12072C48}" sibTransId="{3AAC6A5F-69FC-494D-9CD3-D9549E400D16}"/>
    <dgm:cxn modelId="{BB9AFAA9-61CA-4C0C-9AFB-EF634C837603}" type="presOf" srcId="{EE6BC5BA-C00D-4706-A3F3-8EC77993678D}" destId="{8186FA8A-D649-430A-AD63-A5861F7E330E}" srcOrd="0" destOrd="0" presId="urn:microsoft.com/office/officeart/2005/8/layout/vList5"/>
    <dgm:cxn modelId="{8791C923-E9CA-4CCF-B99D-ACE1CFE5FF00}" srcId="{D68C65D2-B915-4A86-B4BA-4964CE0332AC}" destId="{EFE8008E-72B9-4143-A9BB-F0383957AEFA}" srcOrd="0" destOrd="0" parTransId="{A6A49DB4-6ECA-479C-8673-A5F137F3F525}" sibTransId="{0F78337D-4A54-4022-B39D-DF7986EAF25D}"/>
    <dgm:cxn modelId="{CADFCA87-14E2-4A76-83FF-8BF97F6C3CE8}" type="presOf" srcId="{D68C65D2-B915-4A86-B4BA-4964CE0332AC}" destId="{50116278-7E28-4350-A19B-F1E136F77CA1}" srcOrd="0" destOrd="0" presId="urn:microsoft.com/office/officeart/2005/8/layout/vList5"/>
    <dgm:cxn modelId="{6068ADDD-533B-4C91-A08C-F3AD12F3E688}" type="presOf" srcId="{8CF76A49-CD2E-42FD-9136-BC2DAF82D217}" destId="{A9D5976E-5728-468C-9577-D8F1C551FA4E}" srcOrd="0" destOrd="0" presId="urn:microsoft.com/office/officeart/2005/8/layout/vList5"/>
    <dgm:cxn modelId="{E1310156-4056-406F-AE6E-E2BE0BA7FE25}" type="presParOf" srcId="{8186FA8A-D649-430A-AD63-A5861F7E330E}" destId="{33D0A378-0A19-45A9-94A4-4D7374B0AAEA}" srcOrd="0" destOrd="0" presId="urn:microsoft.com/office/officeart/2005/8/layout/vList5"/>
    <dgm:cxn modelId="{C643DEA7-6D13-4F2B-889F-9E8319855BBD}" type="presParOf" srcId="{33D0A378-0A19-45A9-94A4-4D7374B0AAEA}" destId="{50116278-7E28-4350-A19B-F1E136F77CA1}" srcOrd="0" destOrd="0" presId="urn:microsoft.com/office/officeart/2005/8/layout/vList5"/>
    <dgm:cxn modelId="{AC10AE9A-7822-485C-8E73-3C84D496F28D}" type="presParOf" srcId="{33D0A378-0A19-45A9-94A4-4D7374B0AAEA}" destId="{06C0CDE9-B6D1-4533-8BDE-691E279A74D0}" srcOrd="1" destOrd="0" presId="urn:microsoft.com/office/officeart/2005/8/layout/vList5"/>
    <dgm:cxn modelId="{D753335D-32AA-45F6-AE72-99E5258D7840}" type="presParOf" srcId="{8186FA8A-D649-430A-AD63-A5861F7E330E}" destId="{39CE698E-9961-4DED-A6D4-1638E031BAC3}" srcOrd="1" destOrd="0" presId="urn:microsoft.com/office/officeart/2005/8/layout/vList5"/>
    <dgm:cxn modelId="{E54D40EA-E05A-4C28-97DD-AD028CA54528}" type="presParOf" srcId="{8186FA8A-D649-430A-AD63-A5861F7E330E}" destId="{D9BE1ECA-8A9D-4E85-BF78-DCA6D106C8A8}" srcOrd="2" destOrd="0" presId="urn:microsoft.com/office/officeart/2005/8/layout/vList5"/>
    <dgm:cxn modelId="{4E2802C1-2502-463C-9B9F-5B640F28FFEC}" type="presParOf" srcId="{D9BE1ECA-8A9D-4E85-BF78-DCA6D106C8A8}" destId="{06FD717A-37BC-47A1-8803-430CF8CB1D52}" srcOrd="0" destOrd="0" presId="urn:microsoft.com/office/officeart/2005/8/layout/vList5"/>
    <dgm:cxn modelId="{B499D692-06E9-43A5-B5B2-98EB834155C1}" type="presParOf" srcId="{D9BE1ECA-8A9D-4E85-BF78-DCA6D106C8A8}" destId="{2BE3DB32-EA9D-44E6-8718-2C8E50088B97}" srcOrd="1" destOrd="0" presId="urn:microsoft.com/office/officeart/2005/8/layout/vList5"/>
    <dgm:cxn modelId="{B00070B8-A5FB-453F-A96F-F3DD7F0597FC}" type="presParOf" srcId="{8186FA8A-D649-430A-AD63-A5861F7E330E}" destId="{6A92934F-58FD-48B6-968C-490A432D30AE}" srcOrd="3" destOrd="0" presId="urn:microsoft.com/office/officeart/2005/8/layout/vList5"/>
    <dgm:cxn modelId="{11E84BB7-E223-4B23-8794-5EFB19436798}" type="presParOf" srcId="{8186FA8A-D649-430A-AD63-A5861F7E330E}" destId="{6093887D-8360-43F1-9ABC-7F83378B34F1}" srcOrd="4" destOrd="0" presId="urn:microsoft.com/office/officeart/2005/8/layout/vList5"/>
    <dgm:cxn modelId="{73F487ED-FE1F-4E2A-8CA2-5D10E7A54BFF}" type="presParOf" srcId="{6093887D-8360-43F1-9ABC-7F83378B34F1}" destId="{D0FE9BFD-3047-47EA-A7CC-B24D0697D58A}" srcOrd="0" destOrd="0" presId="urn:microsoft.com/office/officeart/2005/8/layout/vList5"/>
    <dgm:cxn modelId="{B68E14CD-1DFC-4B82-8685-BE82929BEB28}" type="presParOf" srcId="{8186FA8A-D649-430A-AD63-A5861F7E330E}" destId="{48BEA6FA-E49B-4792-AAA7-96D006C4D69F}" srcOrd="5" destOrd="0" presId="urn:microsoft.com/office/officeart/2005/8/layout/vList5"/>
    <dgm:cxn modelId="{2AE79435-1C5D-4483-98A4-2B692FDFF6AA}" type="presParOf" srcId="{8186FA8A-D649-430A-AD63-A5861F7E330E}" destId="{5684AAB0-FE9A-44B2-816F-7F2C95BED232}" srcOrd="6" destOrd="0" presId="urn:microsoft.com/office/officeart/2005/8/layout/vList5"/>
    <dgm:cxn modelId="{BD11A36D-34FE-4377-985B-3BC41D81463F}" type="presParOf" srcId="{5684AAB0-FE9A-44B2-816F-7F2C95BED232}" destId="{6DCB0562-CFFC-4FED-94E5-721F087C138A}" srcOrd="0" destOrd="0" presId="urn:microsoft.com/office/officeart/2005/8/layout/vList5"/>
    <dgm:cxn modelId="{05CE51C4-2082-49E8-92DC-7AB7881276A4}" type="presParOf" srcId="{5684AAB0-FE9A-44B2-816F-7F2C95BED232}" destId="{9952EDBE-8781-40C2-9DF2-FC28294A9371}" srcOrd="1" destOrd="0" presId="urn:microsoft.com/office/officeart/2005/8/layout/vList5"/>
    <dgm:cxn modelId="{B46815B0-7E9B-464B-A0ED-109B142D200D}" type="presParOf" srcId="{8186FA8A-D649-430A-AD63-A5861F7E330E}" destId="{753378D2-48AD-4155-8212-CE44ADC10D9E}" srcOrd="7" destOrd="0" presId="urn:microsoft.com/office/officeart/2005/8/layout/vList5"/>
    <dgm:cxn modelId="{741C9342-2132-4D46-90B9-4281F9E624FC}" type="presParOf" srcId="{8186FA8A-D649-430A-AD63-A5861F7E330E}" destId="{AF0BA361-1AF5-4CB9-BA40-AC33AD542B86}" srcOrd="8" destOrd="0" presId="urn:microsoft.com/office/officeart/2005/8/layout/vList5"/>
    <dgm:cxn modelId="{19C65120-F953-40CA-9C1A-C98A042982FE}" type="presParOf" srcId="{AF0BA361-1AF5-4CB9-BA40-AC33AD542B86}" destId="{0DBC1134-0FFC-4A7F-9D23-7E78D2F42922}" srcOrd="0" destOrd="0" presId="urn:microsoft.com/office/officeart/2005/8/layout/vList5"/>
    <dgm:cxn modelId="{BEE431CA-633B-4113-9FB8-C61458852962}" type="presParOf" srcId="{AF0BA361-1AF5-4CB9-BA40-AC33AD542B86}" destId="{A9D5976E-5728-468C-9577-D8F1C551FA4E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481CE-24CC-45DB-8241-FA27CE6B1EF8}">
      <dsp:nvSpPr>
        <dsp:cNvPr id="0" name=""/>
        <dsp:cNvSpPr/>
      </dsp:nvSpPr>
      <dsp:spPr>
        <a:xfrm>
          <a:off x="8036" y="0"/>
          <a:ext cx="8221563" cy="6365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60000"/>
              </a:schemeClr>
            </a:gs>
            <a:gs pos="33000">
              <a:schemeClr val="dk1">
                <a:tint val="86500"/>
              </a:schemeClr>
            </a:gs>
            <a:gs pos="46750">
              <a:schemeClr val="dk1">
                <a:tint val="71000"/>
                <a:satMod val="112000"/>
              </a:schemeClr>
            </a:gs>
            <a:gs pos="53000">
              <a:schemeClr val="dk1">
                <a:tint val="71000"/>
                <a:satMod val="112000"/>
              </a:schemeClr>
            </a:gs>
            <a:gs pos="68000">
              <a:schemeClr val="dk1">
                <a:tint val="86000"/>
              </a:schemeClr>
            </a:gs>
            <a:gs pos="100000">
              <a:schemeClr val="dk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Оболочки Земли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680" y="18644"/>
        <a:ext cx="8184275" cy="599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2D77C-316A-48AB-8B35-1FD61F3AA66F}">
      <dsp:nvSpPr>
        <dsp:cNvPr id="0" name=""/>
        <dsp:cNvSpPr/>
      </dsp:nvSpPr>
      <dsp:spPr>
        <a:xfrm>
          <a:off x="12" y="0"/>
          <a:ext cx="2652763" cy="53578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Воды Мирового океана</a:t>
          </a:r>
          <a:endParaRPr lang="ru-RU" sz="3200" b="0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" y="0"/>
        <a:ext cx="2652763" cy="1607355"/>
      </dsp:txXfrm>
    </dsp:sp>
    <dsp:sp modelId="{A8F57B59-E8BE-4157-A925-4E9F4C97E901}">
      <dsp:nvSpPr>
        <dsp:cNvPr id="0" name=""/>
        <dsp:cNvSpPr/>
      </dsp:nvSpPr>
      <dsp:spPr>
        <a:xfrm>
          <a:off x="266296" y="1607812"/>
          <a:ext cx="2122210" cy="1052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Моря</a:t>
          </a:r>
          <a:endParaRPr lang="ru-RU" sz="3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7126" y="1638642"/>
        <a:ext cx="2060550" cy="990943"/>
      </dsp:txXfrm>
    </dsp:sp>
    <dsp:sp modelId="{B27E0121-6545-493B-8528-0853665086D8}">
      <dsp:nvSpPr>
        <dsp:cNvPr id="0" name=""/>
        <dsp:cNvSpPr/>
      </dsp:nvSpPr>
      <dsp:spPr>
        <a:xfrm>
          <a:off x="266296" y="2822354"/>
          <a:ext cx="2122210" cy="1052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Заливы</a:t>
          </a:r>
          <a:endParaRPr lang="ru-RU" sz="3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7126" y="2853184"/>
        <a:ext cx="2060550" cy="990943"/>
      </dsp:txXfrm>
    </dsp:sp>
    <dsp:sp modelId="{CFDD6FB0-20E8-464F-8603-82C2FF537BEA}">
      <dsp:nvSpPr>
        <dsp:cNvPr id="0" name=""/>
        <dsp:cNvSpPr/>
      </dsp:nvSpPr>
      <dsp:spPr>
        <a:xfrm>
          <a:off x="266296" y="4036896"/>
          <a:ext cx="2122210" cy="1052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проливы</a:t>
          </a:r>
          <a:endParaRPr lang="ru-RU" sz="3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7126" y="4067726"/>
        <a:ext cx="2060550" cy="990943"/>
      </dsp:txXfrm>
    </dsp:sp>
    <dsp:sp modelId="{11AA3CFA-920D-4339-A266-97702CB4C7A7}">
      <dsp:nvSpPr>
        <dsp:cNvPr id="0" name=""/>
        <dsp:cNvSpPr/>
      </dsp:nvSpPr>
      <dsp:spPr>
        <a:xfrm>
          <a:off x="2852741" y="0"/>
          <a:ext cx="2652763" cy="53578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Воды суши</a:t>
          </a:r>
          <a:endParaRPr lang="ru-RU" sz="3600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2741" y="0"/>
        <a:ext cx="2652763" cy="1607355"/>
      </dsp:txXfrm>
    </dsp:sp>
    <dsp:sp modelId="{ADF5DE58-AE7B-44B2-983F-4AB1722FE4D9}">
      <dsp:nvSpPr>
        <dsp:cNvPr id="0" name=""/>
        <dsp:cNvSpPr/>
      </dsp:nvSpPr>
      <dsp:spPr>
        <a:xfrm>
          <a:off x="3118017" y="1607616"/>
          <a:ext cx="2122210" cy="514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Реки</a:t>
          </a:r>
          <a:endParaRPr lang="ru-RU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3083" y="1622682"/>
        <a:ext cx="2092078" cy="484266"/>
      </dsp:txXfrm>
    </dsp:sp>
    <dsp:sp modelId="{B02EC533-7277-45B2-B618-5E0AFAE39CBE}">
      <dsp:nvSpPr>
        <dsp:cNvPr id="0" name=""/>
        <dsp:cNvSpPr/>
      </dsp:nvSpPr>
      <dsp:spPr>
        <a:xfrm>
          <a:off x="3118017" y="2201152"/>
          <a:ext cx="2122210" cy="514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Озёра</a:t>
          </a:r>
          <a:endParaRPr lang="ru-RU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3083" y="2216218"/>
        <a:ext cx="2092078" cy="484266"/>
      </dsp:txXfrm>
    </dsp:sp>
    <dsp:sp modelId="{24743814-6962-490F-ABBB-45D76187353E}">
      <dsp:nvSpPr>
        <dsp:cNvPr id="0" name=""/>
        <dsp:cNvSpPr/>
      </dsp:nvSpPr>
      <dsp:spPr>
        <a:xfrm>
          <a:off x="3118017" y="2794689"/>
          <a:ext cx="2122210" cy="514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Болота</a:t>
          </a:r>
          <a:endParaRPr lang="ru-RU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3083" y="2809755"/>
        <a:ext cx="2092078" cy="484266"/>
      </dsp:txXfrm>
    </dsp:sp>
    <dsp:sp modelId="{DF5CC81E-CC7D-497C-A083-145C39F47213}">
      <dsp:nvSpPr>
        <dsp:cNvPr id="0" name=""/>
        <dsp:cNvSpPr/>
      </dsp:nvSpPr>
      <dsp:spPr>
        <a:xfrm>
          <a:off x="3118017" y="3388225"/>
          <a:ext cx="2122210" cy="514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Ледники</a:t>
          </a:r>
          <a:endParaRPr lang="ru-RU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3083" y="3403291"/>
        <a:ext cx="2092078" cy="484266"/>
      </dsp:txXfrm>
    </dsp:sp>
    <dsp:sp modelId="{F4D11C26-52FB-4B99-B5DF-D0228C206FE1}">
      <dsp:nvSpPr>
        <dsp:cNvPr id="0" name=""/>
        <dsp:cNvSpPr/>
      </dsp:nvSpPr>
      <dsp:spPr>
        <a:xfrm>
          <a:off x="3118017" y="3981761"/>
          <a:ext cx="2122210" cy="514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Подземные воды</a:t>
          </a:r>
          <a:endParaRPr lang="ru-RU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3083" y="3996827"/>
        <a:ext cx="2092078" cy="484266"/>
      </dsp:txXfrm>
    </dsp:sp>
    <dsp:sp modelId="{979E30FB-3EDE-4B8D-8905-147124EC7E80}">
      <dsp:nvSpPr>
        <dsp:cNvPr id="0" name=""/>
        <dsp:cNvSpPr/>
      </dsp:nvSpPr>
      <dsp:spPr>
        <a:xfrm>
          <a:off x="3118017" y="4575297"/>
          <a:ext cx="2122210" cy="514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79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Многолетняя мерзлота</a:t>
          </a:r>
          <a:endParaRPr lang="ru-RU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3083" y="4590363"/>
        <a:ext cx="2092078" cy="484266"/>
      </dsp:txXfrm>
    </dsp:sp>
    <dsp:sp modelId="{7C5B0A97-9308-4175-A42E-0EB15553EA49}">
      <dsp:nvSpPr>
        <dsp:cNvPr id="0" name=""/>
        <dsp:cNvSpPr/>
      </dsp:nvSpPr>
      <dsp:spPr>
        <a:xfrm>
          <a:off x="5704462" y="0"/>
          <a:ext cx="2652763" cy="53578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Вода в атмосфере</a:t>
          </a:r>
          <a:endParaRPr lang="ru-RU" sz="3200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04462" y="0"/>
        <a:ext cx="2652763" cy="1607355"/>
      </dsp:txXfrm>
    </dsp:sp>
    <dsp:sp modelId="{BDAF40FC-C227-49CA-981D-25822647291D}">
      <dsp:nvSpPr>
        <dsp:cNvPr id="0" name=""/>
        <dsp:cNvSpPr/>
      </dsp:nvSpPr>
      <dsp:spPr>
        <a:xfrm>
          <a:off x="5969738" y="1608368"/>
          <a:ext cx="2122210" cy="61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Облака</a:t>
          </a:r>
          <a:endParaRPr lang="ru-RU" sz="3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7892" y="1626522"/>
        <a:ext cx="2085902" cy="583520"/>
      </dsp:txXfrm>
    </dsp:sp>
    <dsp:sp modelId="{19C75DD6-A452-4E12-98DD-0210D784CBAF}">
      <dsp:nvSpPr>
        <dsp:cNvPr id="0" name=""/>
        <dsp:cNvSpPr/>
      </dsp:nvSpPr>
      <dsp:spPr>
        <a:xfrm>
          <a:off x="5969738" y="2323555"/>
          <a:ext cx="2122210" cy="61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Дождь</a:t>
          </a:r>
          <a:endParaRPr lang="ru-RU" sz="3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7892" y="2341709"/>
        <a:ext cx="2085902" cy="583520"/>
      </dsp:txXfrm>
    </dsp:sp>
    <dsp:sp modelId="{E43E6D79-E12F-4731-B45A-CE9C7E2D0BDD}">
      <dsp:nvSpPr>
        <dsp:cNvPr id="0" name=""/>
        <dsp:cNvSpPr/>
      </dsp:nvSpPr>
      <dsp:spPr>
        <a:xfrm>
          <a:off x="5969738" y="3038742"/>
          <a:ext cx="2122210" cy="61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Снег</a:t>
          </a:r>
          <a:endParaRPr lang="ru-RU" sz="3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7892" y="3056896"/>
        <a:ext cx="2085902" cy="583520"/>
      </dsp:txXfrm>
    </dsp:sp>
    <dsp:sp modelId="{E830927C-2E1B-497A-905A-0F1FFE662ECC}">
      <dsp:nvSpPr>
        <dsp:cNvPr id="0" name=""/>
        <dsp:cNvSpPr/>
      </dsp:nvSpPr>
      <dsp:spPr>
        <a:xfrm>
          <a:off x="5969738" y="3753928"/>
          <a:ext cx="2122210" cy="61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Град</a:t>
          </a:r>
          <a:endParaRPr lang="ru-RU" sz="3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7892" y="3772082"/>
        <a:ext cx="2085902" cy="583520"/>
      </dsp:txXfrm>
    </dsp:sp>
    <dsp:sp modelId="{6CC3BDBE-0EA4-4477-B656-0E8ADA32A2C9}">
      <dsp:nvSpPr>
        <dsp:cNvPr id="0" name=""/>
        <dsp:cNvSpPr/>
      </dsp:nvSpPr>
      <dsp:spPr>
        <a:xfrm>
          <a:off x="5969738" y="4469115"/>
          <a:ext cx="2122210" cy="61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туман</a:t>
          </a:r>
          <a:endParaRPr lang="ru-RU" sz="3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7892" y="4487269"/>
        <a:ext cx="2085902" cy="583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E7D18-7CAA-409F-8A8B-6915297FEFF0}">
      <dsp:nvSpPr>
        <dsp:cNvPr id="0" name=""/>
        <dsp:cNvSpPr/>
      </dsp:nvSpPr>
      <dsp:spPr>
        <a:xfrm rot="5400000">
          <a:off x="3293605" y="-1149341"/>
          <a:ext cx="1021120" cy="358039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b="0" kern="1200" dirty="0" smtClean="0">
              <a:effectLst/>
              <a:latin typeface="+mj-lt"/>
            </a:rPr>
            <a:t>Океаны</a:t>
          </a:r>
          <a:endParaRPr lang="ru-RU" sz="4400" b="0" kern="1200" dirty="0">
            <a:effectLst/>
            <a:latin typeface="+mj-lt"/>
          </a:endParaRPr>
        </a:p>
      </dsp:txBody>
      <dsp:txXfrm rot="-5400000">
        <a:off x="2013970" y="180141"/>
        <a:ext cx="3530544" cy="921426"/>
      </dsp:txXfrm>
    </dsp:sp>
    <dsp:sp modelId="{700393D7-9816-4E92-90E4-0CCC8BB8CAD7}">
      <dsp:nvSpPr>
        <dsp:cNvPr id="0" name=""/>
        <dsp:cNvSpPr/>
      </dsp:nvSpPr>
      <dsp:spPr>
        <a:xfrm>
          <a:off x="0" y="2653"/>
          <a:ext cx="2013970" cy="127640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0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62309" y="64962"/>
        <a:ext cx="1889352" cy="1151783"/>
      </dsp:txXfrm>
    </dsp:sp>
    <dsp:sp modelId="{F3350D8D-35AF-4A2D-8727-166EA1292F0C}">
      <dsp:nvSpPr>
        <dsp:cNvPr id="0" name=""/>
        <dsp:cNvSpPr/>
      </dsp:nvSpPr>
      <dsp:spPr>
        <a:xfrm rot="5400000">
          <a:off x="3293605" y="190879"/>
          <a:ext cx="1021120" cy="3580391"/>
        </a:xfrm>
        <a:prstGeom prst="round2SameRect">
          <a:avLst/>
        </a:prstGeom>
        <a:solidFill>
          <a:schemeClr val="accent5">
            <a:tint val="40000"/>
            <a:alpha val="90000"/>
            <a:hueOff val="-1200000"/>
            <a:satOff val="-3773"/>
            <a:lumOff val="-253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200000"/>
              <a:satOff val="-3773"/>
              <a:lumOff val="-25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b="0" kern="1200" dirty="0" smtClean="0">
              <a:effectLst/>
              <a:latin typeface="+mj-lt"/>
            </a:rPr>
            <a:t>Моря</a:t>
          </a:r>
          <a:endParaRPr lang="ru-RU" sz="4800" b="0" kern="1200" dirty="0">
            <a:effectLst/>
            <a:latin typeface="+mj-lt"/>
          </a:endParaRPr>
        </a:p>
      </dsp:txBody>
      <dsp:txXfrm rot="-5400000">
        <a:off x="2013970" y="1520362"/>
        <a:ext cx="3530544" cy="921426"/>
      </dsp:txXfrm>
    </dsp:sp>
    <dsp:sp modelId="{91BE71A9-DF25-4252-ADA6-4FC427C3AD65}">
      <dsp:nvSpPr>
        <dsp:cNvPr id="0" name=""/>
        <dsp:cNvSpPr/>
      </dsp:nvSpPr>
      <dsp:spPr>
        <a:xfrm>
          <a:off x="0" y="1361421"/>
          <a:ext cx="2013970" cy="127640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0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62309" y="1423730"/>
        <a:ext cx="1889352" cy="1151783"/>
      </dsp:txXfrm>
    </dsp:sp>
    <dsp:sp modelId="{ABB14B23-9CD0-46E0-9AAD-55F071F6FF1F}">
      <dsp:nvSpPr>
        <dsp:cNvPr id="0" name=""/>
        <dsp:cNvSpPr/>
      </dsp:nvSpPr>
      <dsp:spPr>
        <a:xfrm rot="5400000">
          <a:off x="3293605" y="1531100"/>
          <a:ext cx="1021120" cy="3580391"/>
        </a:xfrm>
        <a:prstGeom prst="round2SameRect">
          <a:avLst/>
        </a:prstGeom>
        <a:solidFill>
          <a:schemeClr val="accent5">
            <a:tint val="40000"/>
            <a:alpha val="90000"/>
            <a:hueOff val="-2400000"/>
            <a:satOff val="-7547"/>
            <a:lumOff val="-507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400000"/>
              <a:satOff val="-7547"/>
              <a:lumOff val="-50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b="0" kern="1200" dirty="0" smtClean="0">
              <a:effectLst/>
              <a:latin typeface="+mj-lt"/>
            </a:rPr>
            <a:t>Заливы</a:t>
          </a:r>
          <a:endParaRPr lang="ru-RU" sz="4800" b="0" kern="1200" dirty="0">
            <a:effectLst/>
            <a:latin typeface="+mj-lt"/>
          </a:endParaRPr>
        </a:p>
      </dsp:txBody>
      <dsp:txXfrm rot="-5400000">
        <a:off x="2013970" y="2860583"/>
        <a:ext cx="3530544" cy="921426"/>
      </dsp:txXfrm>
    </dsp:sp>
    <dsp:sp modelId="{025FE983-8CF8-4C55-8F23-0832CB835C06}">
      <dsp:nvSpPr>
        <dsp:cNvPr id="0" name=""/>
        <dsp:cNvSpPr/>
      </dsp:nvSpPr>
      <dsp:spPr>
        <a:xfrm>
          <a:off x="0" y="2683096"/>
          <a:ext cx="2013970" cy="1276401"/>
        </a:xfrm>
        <a:prstGeom prst="roundRect">
          <a:avLst/>
        </a:prstGeom>
        <a:blipFill dpi="0" rotWithShape="0">
          <a:blip xmlns:r="http://schemas.openxmlformats.org/officeDocument/2006/relationships" r:embed="rId3"/>
          <a:srcRect/>
          <a:stretch>
            <a:fillRect l="-9000" t="-46000" r="-40000" b="-7000"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0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62309" y="2745405"/>
        <a:ext cx="1889352" cy="1151783"/>
      </dsp:txXfrm>
    </dsp:sp>
    <dsp:sp modelId="{EB250B8E-3548-45C6-B914-31AAEDEFEF42}">
      <dsp:nvSpPr>
        <dsp:cNvPr id="0" name=""/>
        <dsp:cNvSpPr/>
      </dsp:nvSpPr>
      <dsp:spPr>
        <a:xfrm rot="5400000">
          <a:off x="3293605" y="2871321"/>
          <a:ext cx="1021120" cy="3580391"/>
        </a:xfrm>
        <a:prstGeom prst="round2SameRect">
          <a:avLst/>
        </a:prstGeom>
        <a:solidFill>
          <a:schemeClr val="accent5">
            <a:tint val="40000"/>
            <a:alpha val="90000"/>
            <a:hueOff val="-3600000"/>
            <a:satOff val="-11320"/>
            <a:lumOff val="-761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600000"/>
              <a:satOff val="-11320"/>
              <a:lumOff val="-76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b="0" kern="1200" dirty="0" smtClean="0">
              <a:effectLst/>
              <a:latin typeface="+mj-lt"/>
            </a:rPr>
            <a:t>Проливы</a:t>
          </a:r>
          <a:endParaRPr lang="ru-RU" sz="4800" b="0" kern="1200" dirty="0">
            <a:effectLst/>
            <a:latin typeface="+mj-lt"/>
          </a:endParaRPr>
        </a:p>
      </dsp:txBody>
      <dsp:txXfrm rot="-5400000">
        <a:off x="2013970" y="4200804"/>
        <a:ext cx="3530544" cy="921426"/>
      </dsp:txXfrm>
    </dsp:sp>
    <dsp:sp modelId="{3220DB5A-9847-41E1-BC1A-3C0D2278A8FE}">
      <dsp:nvSpPr>
        <dsp:cNvPr id="0" name=""/>
        <dsp:cNvSpPr/>
      </dsp:nvSpPr>
      <dsp:spPr>
        <a:xfrm>
          <a:off x="0" y="4023317"/>
          <a:ext cx="2013970" cy="1276401"/>
        </a:xfrm>
        <a:prstGeom prst="roundRect">
          <a:avLst/>
        </a:prstGeom>
        <a:blipFill dpi="0" rotWithShape="0">
          <a:blip xmlns:r="http://schemas.openxmlformats.org/officeDocument/2006/relationships" r:embed="rId4"/>
          <a:srcRect/>
          <a:stretch>
            <a:fillRect l="-5000" t="-46000" r="-3000" b="-8000"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0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62309" y="4085626"/>
        <a:ext cx="1889352" cy="1151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FCAA3-7533-451C-B780-E6CD1B37EB96}">
      <dsp:nvSpPr>
        <dsp:cNvPr id="0" name=""/>
        <dsp:cNvSpPr/>
      </dsp:nvSpPr>
      <dsp:spPr>
        <a:xfrm>
          <a:off x="3918904" y="2730144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855"/>
              </a:lnTo>
              <a:lnTo>
                <a:pt x="2154845" y="698855"/>
              </a:lnTo>
              <a:lnTo>
                <a:pt x="2154845" y="10255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A52DD-4E8B-4B7D-A774-EFA159A638A9}">
      <dsp:nvSpPr>
        <dsp:cNvPr id="0" name=""/>
        <dsp:cNvSpPr/>
      </dsp:nvSpPr>
      <dsp:spPr>
        <a:xfrm>
          <a:off x="1764059" y="2730144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2154845" y="0"/>
              </a:moveTo>
              <a:lnTo>
                <a:pt x="2154845" y="698855"/>
              </a:lnTo>
              <a:lnTo>
                <a:pt x="0" y="698855"/>
              </a:lnTo>
              <a:lnTo>
                <a:pt x="0" y="10255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5AAED-7D03-4792-AB3A-E77F733CB8AB}">
      <dsp:nvSpPr>
        <dsp:cNvPr id="0" name=""/>
        <dsp:cNvSpPr/>
      </dsp:nvSpPr>
      <dsp:spPr>
        <a:xfrm>
          <a:off x="936926" y="491064"/>
          <a:ext cx="5963957" cy="2239080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539D7A-B08B-4BA9-8ADF-02B7F48F9449}">
      <dsp:nvSpPr>
        <dsp:cNvPr id="0" name=""/>
        <dsp:cNvSpPr/>
      </dsp:nvSpPr>
      <dsp:spPr>
        <a:xfrm>
          <a:off x="1328716" y="863264"/>
          <a:ext cx="5963957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70C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Море</a:t>
          </a:r>
          <a:r>
            <a:rPr lang="ru-RU" sz="4000" kern="1200" dirty="0" smtClean="0"/>
            <a:t> - </a:t>
          </a:r>
          <a:r>
            <a:rPr lang="ru-RU" sz="2800" kern="1200" dirty="0" smtClean="0"/>
            <a:t>это часть океана, отличающаяся от него свойствами воды, течениями, живущими в нём организмами</a:t>
          </a:r>
          <a:endParaRPr lang="ru-RU" sz="2800" kern="1200" dirty="0"/>
        </a:p>
      </dsp:txBody>
      <dsp:txXfrm>
        <a:off x="1394296" y="928844"/>
        <a:ext cx="5832797" cy="2107920"/>
      </dsp:txXfrm>
    </dsp:sp>
    <dsp:sp modelId="{DECEAA59-5E7F-48F7-A886-29EBAC7602D5}">
      <dsp:nvSpPr>
        <dsp:cNvPr id="0" name=""/>
        <dsp:cNvSpPr/>
      </dsp:nvSpPr>
      <dsp:spPr>
        <a:xfrm>
          <a:off x="1004" y="3755654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BB3452-E877-44D7-8A37-BE91E4822C90}">
      <dsp:nvSpPr>
        <dsp:cNvPr id="0" name=""/>
        <dsp:cNvSpPr/>
      </dsp:nvSpPr>
      <dsp:spPr>
        <a:xfrm>
          <a:off x="392794" y="4127855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70C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/>
            <a:t>Внутренние моря</a:t>
          </a:r>
          <a:r>
            <a:rPr lang="ru-RU" sz="2800" b="1" kern="1200" dirty="0" smtClean="0"/>
            <a:t> </a:t>
          </a:r>
          <a:r>
            <a:rPr lang="ru-RU" sz="2800" kern="1200" dirty="0" smtClean="0"/>
            <a:t>– это моря далеко вдающиеся в материк</a:t>
          </a:r>
          <a:endParaRPr lang="ru-RU" sz="2800" kern="1200" dirty="0"/>
        </a:p>
      </dsp:txBody>
      <dsp:txXfrm>
        <a:off x="458374" y="4193435"/>
        <a:ext cx="3394950" cy="2107920"/>
      </dsp:txXfrm>
    </dsp:sp>
    <dsp:sp modelId="{62C8CC2C-AAAE-48FB-8829-F7D72947BF5D}">
      <dsp:nvSpPr>
        <dsp:cNvPr id="0" name=""/>
        <dsp:cNvSpPr/>
      </dsp:nvSpPr>
      <dsp:spPr>
        <a:xfrm>
          <a:off x="4310695" y="3755654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7B5229-7B4E-47D5-839D-F859AF9205DD}">
      <dsp:nvSpPr>
        <dsp:cNvPr id="0" name=""/>
        <dsp:cNvSpPr/>
      </dsp:nvSpPr>
      <dsp:spPr>
        <a:xfrm>
          <a:off x="4702485" y="4127855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70C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/>
            <a:t>Окраинные моря </a:t>
          </a:r>
          <a:r>
            <a:rPr lang="ru-RU" sz="2800" kern="1200" dirty="0" smtClean="0"/>
            <a:t>– это моря, расположенные по окраинам материков</a:t>
          </a:r>
          <a:endParaRPr lang="ru-RU" sz="2800" kern="1200" dirty="0"/>
        </a:p>
      </dsp:txBody>
      <dsp:txXfrm>
        <a:off x="4768065" y="4193435"/>
        <a:ext cx="3394950" cy="2107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0CDE9-B6D1-4533-8BDE-691E279A74D0}">
      <dsp:nvSpPr>
        <dsp:cNvPr id="0" name=""/>
        <dsp:cNvSpPr/>
      </dsp:nvSpPr>
      <dsp:spPr>
        <a:xfrm rot="5400000">
          <a:off x="4820039" y="-2444685"/>
          <a:ext cx="735713" cy="603508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/>
            </a:rPr>
            <a:t>Что такое гидросфера?</a:t>
          </a:r>
          <a:endParaRPr lang="ru-RU" sz="2800" kern="1200" dirty="0">
            <a:effectLst/>
          </a:endParaRPr>
        </a:p>
      </dsp:txBody>
      <dsp:txXfrm rot="-5400000">
        <a:off x="2170355" y="240914"/>
        <a:ext cx="5999167" cy="663883"/>
      </dsp:txXfrm>
    </dsp:sp>
    <dsp:sp modelId="{50116278-7E28-4350-A19B-F1E136F77CA1}">
      <dsp:nvSpPr>
        <dsp:cNvPr id="0" name=""/>
        <dsp:cNvSpPr/>
      </dsp:nvSpPr>
      <dsp:spPr>
        <a:xfrm flipH="1">
          <a:off x="1272259" y="103264"/>
          <a:ext cx="891253" cy="9196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4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5766" y="146771"/>
        <a:ext cx="804239" cy="832628"/>
      </dsp:txXfrm>
    </dsp:sp>
    <dsp:sp modelId="{2BE3DB32-EA9D-44E6-8718-2C8E50088B97}">
      <dsp:nvSpPr>
        <dsp:cNvPr id="0" name=""/>
        <dsp:cNvSpPr/>
      </dsp:nvSpPr>
      <dsp:spPr>
        <a:xfrm rot="5400000">
          <a:off x="4820039" y="-1529067"/>
          <a:ext cx="735713" cy="6035082"/>
        </a:xfrm>
        <a:prstGeom prst="round2SameRect">
          <a:avLst/>
        </a:prstGeom>
        <a:solidFill>
          <a:schemeClr val="accent2">
            <a:tint val="40000"/>
            <a:alpha val="90000"/>
            <a:hueOff val="2400000"/>
            <a:satOff val="-7637"/>
            <a:lumOff val="15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6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/>
            </a:rPr>
            <a:t>В каких состояниях находится вода на Земле?</a:t>
          </a:r>
          <a:endParaRPr lang="ru-RU" sz="2800" kern="1200" dirty="0">
            <a:effectLst/>
          </a:endParaRPr>
        </a:p>
      </dsp:txBody>
      <dsp:txXfrm rot="-5400000">
        <a:off x="2170355" y="1156532"/>
        <a:ext cx="5999167" cy="663883"/>
      </dsp:txXfrm>
    </dsp:sp>
    <dsp:sp modelId="{06FD717A-37BC-47A1-8803-430CF8CB1D52}">
      <dsp:nvSpPr>
        <dsp:cNvPr id="0" name=""/>
        <dsp:cNvSpPr/>
      </dsp:nvSpPr>
      <dsp:spPr>
        <a:xfrm flipH="1">
          <a:off x="1272259" y="1018887"/>
          <a:ext cx="891219" cy="919642"/>
        </a:xfrm>
        <a:prstGeom prst="roundRect">
          <a:avLst/>
        </a:prstGeom>
        <a:solidFill>
          <a:schemeClr val="accent2">
            <a:hueOff val="1800000"/>
            <a:satOff val="-19203"/>
            <a:lumOff val="852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4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5765" y="1062393"/>
        <a:ext cx="804207" cy="832630"/>
      </dsp:txXfrm>
    </dsp:sp>
    <dsp:sp modelId="{D0FE9BFD-3047-47EA-A7CC-B24D0697D58A}">
      <dsp:nvSpPr>
        <dsp:cNvPr id="0" name=""/>
        <dsp:cNvSpPr/>
      </dsp:nvSpPr>
      <dsp:spPr>
        <a:xfrm flipH="1">
          <a:off x="1263282" y="1934501"/>
          <a:ext cx="891253" cy="919642"/>
        </a:xfrm>
        <a:prstGeom prst="roundRect">
          <a:avLst/>
        </a:prstGeom>
        <a:solidFill>
          <a:schemeClr val="accent2">
            <a:hueOff val="3600000"/>
            <a:satOff val="-38406"/>
            <a:lumOff val="1705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4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6789" y="1978008"/>
        <a:ext cx="804239" cy="832628"/>
      </dsp:txXfrm>
    </dsp:sp>
    <dsp:sp modelId="{9952EDBE-8781-40C2-9DF2-FC28294A9371}">
      <dsp:nvSpPr>
        <dsp:cNvPr id="0" name=""/>
        <dsp:cNvSpPr/>
      </dsp:nvSpPr>
      <dsp:spPr>
        <a:xfrm rot="5400000">
          <a:off x="4792643" y="341256"/>
          <a:ext cx="735713" cy="6035082"/>
        </a:xfrm>
        <a:prstGeom prst="round2SameRect">
          <a:avLst/>
        </a:prstGeom>
        <a:solidFill>
          <a:schemeClr val="accent2">
            <a:tint val="40000"/>
            <a:alpha val="90000"/>
            <a:hueOff val="4800000"/>
            <a:satOff val="-15275"/>
            <a:lumOff val="31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/>
            </a:rPr>
            <a:t>Перечислите воды суши</a:t>
          </a:r>
          <a:endParaRPr lang="ru-RU" sz="2800" kern="1200" dirty="0">
            <a:effectLst/>
          </a:endParaRPr>
        </a:p>
      </dsp:txBody>
      <dsp:txXfrm rot="-5400000">
        <a:off x="2142959" y="3026856"/>
        <a:ext cx="5999167" cy="663883"/>
      </dsp:txXfrm>
    </dsp:sp>
    <dsp:sp modelId="{6DCB0562-CFFC-4FED-94E5-721F087C138A}">
      <dsp:nvSpPr>
        <dsp:cNvPr id="0" name=""/>
        <dsp:cNvSpPr/>
      </dsp:nvSpPr>
      <dsp:spPr>
        <a:xfrm flipH="1">
          <a:off x="1288252" y="2850124"/>
          <a:ext cx="891219" cy="919642"/>
        </a:xfrm>
        <a:prstGeom prst="roundRect">
          <a:avLst/>
        </a:prstGeom>
        <a:solidFill>
          <a:schemeClr val="accent2">
            <a:hueOff val="5400000"/>
            <a:satOff val="-57609"/>
            <a:lumOff val="2558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4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1758" y="2893630"/>
        <a:ext cx="804207" cy="832630"/>
      </dsp:txXfrm>
    </dsp:sp>
    <dsp:sp modelId="{A9D5976E-5728-468C-9577-D8F1C551FA4E}">
      <dsp:nvSpPr>
        <dsp:cNvPr id="0" name=""/>
        <dsp:cNvSpPr/>
      </dsp:nvSpPr>
      <dsp:spPr>
        <a:xfrm rot="5400000">
          <a:off x="4820039" y="1193896"/>
          <a:ext cx="735713" cy="6035082"/>
        </a:xfrm>
        <a:prstGeom prst="round2SameRect">
          <a:avLst/>
        </a:prstGeom>
        <a:solidFill>
          <a:schemeClr val="accent2">
            <a:tint val="40000"/>
            <a:alpha val="90000"/>
            <a:hueOff val="7200000"/>
            <a:satOff val="-22912"/>
            <a:lumOff val="46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6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/>
            </a:rPr>
            <a:t>Что такое мировой круговорот воды?</a:t>
          </a:r>
          <a:endParaRPr lang="ru-RU" sz="2800" kern="1200" dirty="0">
            <a:effectLst/>
          </a:endParaRPr>
        </a:p>
      </dsp:txBody>
      <dsp:txXfrm rot="-5400000">
        <a:off x="2170355" y="3879496"/>
        <a:ext cx="5999167" cy="663883"/>
      </dsp:txXfrm>
    </dsp:sp>
    <dsp:sp modelId="{0DBC1134-0FFC-4A7F-9D23-7E78D2F42922}">
      <dsp:nvSpPr>
        <dsp:cNvPr id="0" name=""/>
        <dsp:cNvSpPr/>
      </dsp:nvSpPr>
      <dsp:spPr>
        <a:xfrm flipH="1">
          <a:off x="1288252" y="3765738"/>
          <a:ext cx="891219" cy="919642"/>
        </a:xfrm>
        <a:prstGeom prst="roundRect">
          <a:avLst/>
        </a:prstGeom>
        <a:solidFill>
          <a:schemeClr val="accent2">
            <a:hueOff val="7200000"/>
            <a:satOff val="-76812"/>
            <a:lumOff val="34118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1758" y="3809244"/>
        <a:ext cx="804207" cy="832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F25967-9AAB-4F87-92BC-95FFD9A50650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5A91F3-EB9A-45FE-AB88-ABEC68209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68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Кликнуть на тексты</a:t>
            </a:r>
            <a:r>
              <a:rPr lang="ru-RU" baseline="0" dirty="0" smtClean="0"/>
              <a:t> – откроются картинки; кликнуть на картинки – откроются подписи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A91F3-EB9A-45FE-AB88-ABEC68209DC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A91F3-EB9A-45FE-AB88-ABEC68209DC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AF4EE-ADF9-4354-B6A0-BAD3FD86EE1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6242EF-FD8A-4215-A713-810BBAB7B527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6C32-933F-4EAA-B008-FE0F26823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150A-A22A-4825-8BB5-52043DEDF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D7A3-DA78-4670-9836-77C01F57D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DAD6D-6F4B-4A21-937B-D96511BE8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6B3EA-D7FF-4A84-A0B4-DBB162EC0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D7D3-457F-474A-B401-94E83440B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EAF04-53FF-4A15-92E0-A6664BF67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BAF91-EE06-4052-91E4-3939031E7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CDF2-9524-4919-BD9F-CD9B493C7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A610E-A0F5-40AC-A0FF-8D43D5699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2C42-FD2F-43E3-A89B-63A9E134A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82AE-69F9-429C-8AE7-4451A4934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6A06A-21F1-4E2E-A215-12593FE08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B32B-FFEF-411C-93D8-8C9E9C57C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0B00B-673C-4082-AC39-FF7C9CEE9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b917ba17aa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63" y="5072063"/>
            <a:ext cx="1638300" cy="167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42852"/>
            <a:ext cx="2925241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471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214818"/>
            <a:ext cx="266700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b917ba17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5" y="0"/>
            <a:ext cx="2170113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6C32-933F-4EAA-B008-FE0F26823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82AE-69F9-429C-8AE7-4451A49343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b917ba17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5000625"/>
            <a:ext cx="2293938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5f300олд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FB3D-643A-4C03-A051-D08AEE1A0B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2BFE-83E5-4252-8CEA-C2E7E19E2C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273A4-3EF2-4378-B7CD-32BF7DAD0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8FBC-1304-4791-AFC4-088498C90A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B769F-6A08-4D32-BEE7-3327B29A2D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6FB3D-643A-4C03-A051-D08AEE1A0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D34C8-9E8B-4929-851E-B4AB558F7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9DDC-6FEC-4701-8A33-77F7DEF76A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150A-A22A-4825-8BB5-52043DEDF8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b917ba17aa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63" y="5072063"/>
            <a:ext cx="1638300" cy="167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42852"/>
            <a:ext cx="2925241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471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214818"/>
            <a:ext cx="266700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b917ba17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5" y="0"/>
            <a:ext cx="2170113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6C32-933F-4EAA-B008-FE0F26823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82AE-69F9-429C-8AE7-4451A49343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b917ba17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5000625"/>
            <a:ext cx="2293938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5f300олд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FB3D-643A-4C03-A051-D08AEE1A0B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2BFE-83E5-4252-8CEA-C2E7E19E2C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273A4-3EF2-4378-B7CD-32BF7DAD0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8FBC-1304-4791-AFC4-088498C90A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B769F-6A08-4D32-BEE7-3327B29A2D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2BFE-83E5-4252-8CEA-C2E7E19E2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D34C8-9E8B-4929-851E-B4AB558F7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9DDC-6FEC-4701-8A33-77F7DEF76A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150A-A22A-4825-8BB5-52043DEDF8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D6C32-933F-4EAA-B008-FE0F26823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682AE-69F9-429C-8AE7-4451A49343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6FB3D-643A-4C03-A051-D08AEE1A0B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02BFE-83E5-4252-8CEA-C2E7E19E2C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273A4-3EF2-4378-B7CD-32BF7DAD0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08FBC-1304-4791-AFC4-088498C90A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B769F-6A08-4D32-BEE7-3327B29A2D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273A4-3EF2-4378-B7CD-32BF7DAD0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D34C8-9E8B-4929-851E-B4AB558F7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F9DDC-6FEC-4701-8A33-77F7DEF76A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6150A-A22A-4825-8BB5-52043DEDF8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4D7A3-DA78-4670-9836-77C01F57D9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08FBC-1304-4791-AFC4-088498C90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769F-6A08-4D32-BEE7-3327B29A2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D34C8-9E8B-4929-851E-B4AB558F7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F9DDC-6FEC-4701-8A33-77F7DEF76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7B4F0AA-008D-4272-A2BB-0E00AE367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/>
            </a:lvl1pPr>
          </a:lstStyle>
          <a:p>
            <a:pPr>
              <a:defRPr/>
            </a:pPr>
            <a:fld id="{D283089A-78E7-4C64-BB7D-B574803C5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1357291" y="1256915"/>
            <a:ext cx="7786710" cy="431767"/>
          </a:xfrm>
          <a:custGeom>
            <a:avLst/>
            <a:gdLst>
              <a:gd name="connsiteX0" fmla="*/ 0 w 7286676"/>
              <a:gd name="connsiteY0" fmla="*/ 142876 h 285752"/>
              <a:gd name="connsiteX1" fmla="*/ 3500572 w 7286676"/>
              <a:gd name="connsiteY1" fmla="*/ 114 h 285752"/>
              <a:gd name="connsiteX2" fmla="*/ 3643338 w 7286676"/>
              <a:gd name="connsiteY2" fmla="*/ 4 h 285752"/>
              <a:gd name="connsiteX3" fmla="*/ 6080257 w 7286676"/>
              <a:gd name="connsiteY3" fmla="*/ 47311 h 285752"/>
              <a:gd name="connsiteX4" fmla="*/ 7286676 w 7286676"/>
              <a:gd name="connsiteY4" fmla="*/ 142876 h 285752"/>
              <a:gd name="connsiteX5" fmla="*/ 3786104 w 7286676"/>
              <a:gd name="connsiteY5" fmla="*/ 285642 h 285752"/>
              <a:gd name="connsiteX6" fmla="*/ 3643338 w 7286676"/>
              <a:gd name="connsiteY6" fmla="*/ 285752 h 285752"/>
              <a:gd name="connsiteX7" fmla="*/ 3500572 w 7286676"/>
              <a:gd name="connsiteY7" fmla="*/ 285642 h 285752"/>
              <a:gd name="connsiteX8" fmla="*/ 1 w 7286676"/>
              <a:gd name="connsiteY8" fmla="*/ 142871 h 285752"/>
              <a:gd name="connsiteX9" fmla="*/ 0 w 7286676"/>
              <a:gd name="connsiteY9" fmla="*/ 142876 h 285752"/>
              <a:gd name="connsiteX0" fmla="*/ 58 w 7535839"/>
              <a:gd name="connsiteY0" fmla="*/ 288718 h 431594"/>
              <a:gd name="connsiteX1" fmla="*/ 3500630 w 7535839"/>
              <a:gd name="connsiteY1" fmla="*/ 145956 h 431594"/>
              <a:gd name="connsiteX2" fmla="*/ 3643396 w 7535839"/>
              <a:gd name="connsiteY2" fmla="*/ 145846 h 431594"/>
              <a:gd name="connsiteX3" fmla="*/ 6731559 w 7535839"/>
              <a:gd name="connsiteY3" fmla="*/ 31541 h 431594"/>
              <a:gd name="connsiteX4" fmla="*/ 7286734 w 7535839"/>
              <a:gd name="connsiteY4" fmla="*/ 288718 h 431594"/>
              <a:gd name="connsiteX5" fmla="*/ 3786162 w 7535839"/>
              <a:gd name="connsiteY5" fmla="*/ 431484 h 431594"/>
              <a:gd name="connsiteX6" fmla="*/ 3643396 w 7535839"/>
              <a:gd name="connsiteY6" fmla="*/ 431594 h 431594"/>
              <a:gd name="connsiteX7" fmla="*/ 3500630 w 7535839"/>
              <a:gd name="connsiteY7" fmla="*/ 431484 h 431594"/>
              <a:gd name="connsiteX8" fmla="*/ 59 w 7535839"/>
              <a:gd name="connsiteY8" fmla="*/ 288713 h 431594"/>
              <a:gd name="connsiteX9" fmla="*/ 58 w 7535839"/>
              <a:gd name="connsiteY9" fmla="*/ 288718 h 431594"/>
              <a:gd name="connsiteX0" fmla="*/ 58 w 7535838"/>
              <a:gd name="connsiteY0" fmla="*/ 288718 h 431594"/>
              <a:gd name="connsiteX1" fmla="*/ 3539301 w 7535838"/>
              <a:gd name="connsiteY1" fmla="*/ 260144 h 431594"/>
              <a:gd name="connsiteX2" fmla="*/ 3643396 w 7535838"/>
              <a:gd name="connsiteY2" fmla="*/ 145846 h 431594"/>
              <a:gd name="connsiteX3" fmla="*/ 6731559 w 7535838"/>
              <a:gd name="connsiteY3" fmla="*/ 31541 h 431594"/>
              <a:gd name="connsiteX4" fmla="*/ 7286734 w 7535838"/>
              <a:gd name="connsiteY4" fmla="*/ 288718 h 431594"/>
              <a:gd name="connsiteX5" fmla="*/ 3786162 w 7535838"/>
              <a:gd name="connsiteY5" fmla="*/ 431484 h 431594"/>
              <a:gd name="connsiteX6" fmla="*/ 3643396 w 7535838"/>
              <a:gd name="connsiteY6" fmla="*/ 431594 h 431594"/>
              <a:gd name="connsiteX7" fmla="*/ 3500630 w 7535838"/>
              <a:gd name="connsiteY7" fmla="*/ 431484 h 431594"/>
              <a:gd name="connsiteX8" fmla="*/ 59 w 7535838"/>
              <a:gd name="connsiteY8" fmla="*/ 288713 h 431594"/>
              <a:gd name="connsiteX9" fmla="*/ 58 w 7535838"/>
              <a:gd name="connsiteY9" fmla="*/ 288718 h 431594"/>
              <a:gd name="connsiteX0" fmla="*/ 58 w 7535838"/>
              <a:gd name="connsiteY0" fmla="*/ 288718 h 431594"/>
              <a:gd name="connsiteX1" fmla="*/ 3539301 w 7535838"/>
              <a:gd name="connsiteY1" fmla="*/ 260144 h 431594"/>
              <a:gd name="connsiteX2" fmla="*/ 3816889 w 7535838"/>
              <a:gd name="connsiteY2" fmla="*/ 260144 h 431594"/>
              <a:gd name="connsiteX3" fmla="*/ 6731559 w 7535838"/>
              <a:gd name="connsiteY3" fmla="*/ 31541 h 431594"/>
              <a:gd name="connsiteX4" fmla="*/ 7286734 w 7535838"/>
              <a:gd name="connsiteY4" fmla="*/ 288718 h 431594"/>
              <a:gd name="connsiteX5" fmla="*/ 3786162 w 7535838"/>
              <a:gd name="connsiteY5" fmla="*/ 431484 h 431594"/>
              <a:gd name="connsiteX6" fmla="*/ 3643396 w 7535838"/>
              <a:gd name="connsiteY6" fmla="*/ 431594 h 431594"/>
              <a:gd name="connsiteX7" fmla="*/ 3500630 w 7535838"/>
              <a:gd name="connsiteY7" fmla="*/ 431484 h 431594"/>
              <a:gd name="connsiteX8" fmla="*/ 59 w 7535838"/>
              <a:gd name="connsiteY8" fmla="*/ 288713 h 431594"/>
              <a:gd name="connsiteX9" fmla="*/ 58 w 7535838"/>
              <a:gd name="connsiteY9" fmla="*/ 288718 h 431594"/>
              <a:gd name="connsiteX0" fmla="*/ 58 w 7605235"/>
              <a:gd name="connsiteY0" fmla="*/ 345867 h 488743"/>
              <a:gd name="connsiteX1" fmla="*/ 3539301 w 7605235"/>
              <a:gd name="connsiteY1" fmla="*/ 317293 h 488743"/>
              <a:gd name="connsiteX2" fmla="*/ 3816889 w 7605235"/>
              <a:gd name="connsiteY2" fmla="*/ 317293 h 488743"/>
              <a:gd name="connsiteX3" fmla="*/ 6800956 w 7605235"/>
              <a:gd name="connsiteY3" fmla="*/ 31541 h 488743"/>
              <a:gd name="connsiteX4" fmla="*/ 7286734 w 7605235"/>
              <a:gd name="connsiteY4" fmla="*/ 345867 h 488743"/>
              <a:gd name="connsiteX5" fmla="*/ 3786162 w 7605235"/>
              <a:gd name="connsiteY5" fmla="*/ 488633 h 488743"/>
              <a:gd name="connsiteX6" fmla="*/ 3643396 w 7605235"/>
              <a:gd name="connsiteY6" fmla="*/ 488743 h 488743"/>
              <a:gd name="connsiteX7" fmla="*/ 3500630 w 7605235"/>
              <a:gd name="connsiteY7" fmla="*/ 488633 h 488743"/>
              <a:gd name="connsiteX8" fmla="*/ 59 w 7605235"/>
              <a:gd name="connsiteY8" fmla="*/ 345862 h 488743"/>
              <a:gd name="connsiteX9" fmla="*/ 58 w 7605235"/>
              <a:gd name="connsiteY9" fmla="*/ 345867 h 488743"/>
              <a:gd name="connsiteX0" fmla="*/ 58 w 7605235"/>
              <a:gd name="connsiteY0" fmla="*/ 345867 h 508323"/>
              <a:gd name="connsiteX1" fmla="*/ 3539301 w 7605235"/>
              <a:gd name="connsiteY1" fmla="*/ 317293 h 508323"/>
              <a:gd name="connsiteX2" fmla="*/ 3816889 w 7605235"/>
              <a:gd name="connsiteY2" fmla="*/ 317293 h 508323"/>
              <a:gd name="connsiteX3" fmla="*/ 6800956 w 7605235"/>
              <a:gd name="connsiteY3" fmla="*/ 31541 h 508323"/>
              <a:gd name="connsiteX4" fmla="*/ 7286735 w 7605235"/>
              <a:gd name="connsiteY4" fmla="*/ 431593 h 508323"/>
              <a:gd name="connsiteX5" fmla="*/ 3786162 w 7605235"/>
              <a:gd name="connsiteY5" fmla="*/ 488633 h 508323"/>
              <a:gd name="connsiteX6" fmla="*/ 3643396 w 7605235"/>
              <a:gd name="connsiteY6" fmla="*/ 488743 h 508323"/>
              <a:gd name="connsiteX7" fmla="*/ 3500630 w 7605235"/>
              <a:gd name="connsiteY7" fmla="*/ 488633 h 508323"/>
              <a:gd name="connsiteX8" fmla="*/ 59 w 7605235"/>
              <a:gd name="connsiteY8" fmla="*/ 345862 h 508323"/>
              <a:gd name="connsiteX9" fmla="*/ 58 w 7605235"/>
              <a:gd name="connsiteY9" fmla="*/ 345867 h 508323"/>
              <a:gd name="connsiteX0" fmla="*/ 58 w 7605235"/>
              <a:gd name="connsiteY0" fmla="*/ 174417 h 336873"/>
              <a:gd name="connsiteX1" fmla="*/ 3539301 w 7605235"/>
              <a:gd name="connsiteY1" fmla="*/ 145843 h 336873"/>
              <a:gd name="connsiteX2" fmla="*/ 3816889 w 7605235"/>
              <a:gd name="connsiteY2" fmla="*/ 145843 h 336873"/>
              <a:gd name="connsiteX3" fmla="*/ 6800956 w 7605235"/>
              <a:gd name="connsiteY3" fmla="*/ 31541 h 336873"/>
              <a:gd name="connsiteX4" fmla="*/ 7286735 w 7605235"/>
              <a:gd name="connsiteY4" fmla="*/ 260143 h 336873"/>
              <a:gd name="connsiteX5" fmla="*/ 3786162 w 7605235"/>
              <a:gd name="connsiteY5" fmla="*/ 317183 h 336873"/>
              <a:gd name="connsiteX6" fmla="*/ 3643396 w 7605235"/>
              <a:gd name="connsiteY6" fmla="*/ 317293 h 336873"/>
              <a:gd name="connsiteX7" fmla="*/ 3500630 w 7605235"/>
              <a:gd name="connsiteY7" fmla="*/ 317183 h 336873"/>
              <a:gd name="connsiteX8" fmla="*/ 59 w 7605235"/>
              <a:gd name="connsiteY8" fmla="*/ 174412 h 336873"/>
              <a:gd name="connsiteX9" fmla="*/ 58 w 7605235"/>
              <a:gd name="connsiteY9" fmla="*/ 174417 h 336873"/>
              <a:gd name="connsiteX0" fmla="*/ 58 w 7605235"/>
              <a:gd name="connsiteY0" fmla="*/ 174417 h 336873"/>
              <a:gd name="connsiteX1" fmla="*/ 3539301 w 7605235"/>
              <a:gd name="connsiteY1" fmla="*/ 145843 h 336873"/>
              <a:gd name="connsiteX2" fmla="*/ 3816889 w 7605235"/>
              <a:gd name="connsiteY2" fmla="*/ 202992 h 336873"/>
              <a:gd name="connsiteX3" fmla="*/ 6800956 w 7605235"/>
              <a:gd name="connsiteY3" fmla="*/ 31541 h 336873"/>
              <a:gd name="connsiteX4" fmla="*/ 7286735 w 7605235"/>
              <a:gd name="connsiteY4" fmla="*/ 260143 h 336873"/>
              <a:gd name="connsiteX5" fmla="*/ 3786162 w 7605235"/>
              <a:gd name="connsiteY5" fmla="*/ 317183 h 336873"/>
              <a:gd name="connsiteX6" fmla="*/ 3643396 w 7605235"/>
              <a:gd name="connsiteY6" fmla="*/ 317293 h 336873"/>
              <a:gd name="connsiteX7" fmla="*/ 3500630 w 7605235"/>
              <a:gd name="connsiteY7" fmla="*/ 317183 h 336873"/>
              <a:gd name="connsiteX8" fmla="*/ 59 w 7605235"/>
              <a:gd name="connsiteY8" fmla="*/ 174412 h 336873"/>
              <a:gd name="connsiteX9" fmla="*/ 58 w 7605235"/>
              <a:gd name="connsiteY9" fmla="*/ 174417 h 336873"/>
              <a:gd name="connsiteX0" fmla="*/ 58 w 7605235"/>
              <a:gd name="connsiteY0" fmla="*/ 174417 h 336873"/>
              <a:gd name="connsiteX1" fmla="*/ 3469904 w 7605235"/>
              <a:gd name="connsiteY1" fmla="*/ 202992 h 336873"/>
              <a:gd name="connsiteX2" fmla="*/ 3816889 w 7605235"/>
              <a:gd name="connsiteY2" fmla="*/ 202992 h 336873"/>
              <a:gd name="connsiteX3" fmla="*/ 6800956 w 7605235"/>
              <a:gd name="connsiteY3" fmla="*/ 31541 h 336873"/>
              <a:gd name="connsiteX4" fmla="*/ 7286735 w 7605235"/>
              <a:gd name="connsiteY4" fmla="*/ 260143 h 336873"/>
              <a:gd name="connsiteX5" fmla="*/ 3786162 w 7605235"/>
              <a:gd name="connsiteY5" fmla="*/ 317183 h 336873"/>
              <a:gd name="connsiteX6" fmla="*/ 3643396 w 7605235"/>
              <a:gd name="connsiteY6" fmla="*/ 317293 h 336873"/>
              <a:gd name="connsiteX7" fmla="*/ 3500630 w 7605235"/>
              <a:gd name="connsiteY7" fmla="*/ 317183 h 336873"/>
              <a:gd name="connsiteX8" fmla="*/ 59 w 7605235"/>
              <a:gd name="connsiteY8" fmla="*/ 174412 h 336873"/>
              <a:gd name="connsiteX9" fmla="*/ 58 w 7605235"/>
              <a:gd name="connsiteY9" fmla="*/ 174417 h 336873"/>
              <a:gd name="connsiteX0" fmla="*/ 58 w 7605235"/>
              <a:gd name="connsiteY0" fmla="*/ 174417 h 394023"/>
              <a:gd name="connsiteX1" fmla="*/ 3469904 w 7605235"/>
              <a:gd name="connsiteY1" fmla="*/ 202992 h 394023"/>
              <a:gd name="connsiteX2" fmla="*/ 3816889 w 7605235"/>
              <a:gd name="connsiteY2" fmla="*/ 202992 h 394023"/>
              <a:gd name="connsiteX3" fmla="*/ 6800956 w 7605235"/>
              <a:gd name="connsiteY3" fmla="*/ 31541 h 394023"/>
              <a:gd name="connsiteX4" fmla="*/ 7392037 w 7605235"/>
              <a:gd name="connsiteY4" fmla="*/ 317293 h 394023"/>
              <a:gd name="connsiteX5" fmla="*/ 3786162 w 7605235"/>
              <a:gd name="connsiteY5" fmla="*/ 317183 h 394023"/>
              <a:gd name="connsiteX6" fmla="*/ 3643396 w 7605235"/>
              <a:gd name="connsiteY6" fmla="*/ 317293 h 394023"/>
              <a:gd name="connsiteX7" fmla="*/ 3500630 w 7605235"/>
              <a:gd name="connsiteY7" fmla="*/ 317183 h 394023"/>
              <a:gd name="connsiteX8" fmla="*/ 59 w 7605235"/>
              <a:gd name="connsiteY8" fmla="*/ 174412 h 394023"/>
              <a:gd name="connsiteX9" fmla="*/ 58 w 7605235"/>
              <a:gd name="connsiteY9" fmla="*/ 174417 h 394023"/>
              <a:gd name="connsiteX0" fmla="*/ 58 w 7605235"/>
              <a:gd name="connsiteY0" fmla="*/ 174417 h 317293"/>
              <a:gd name="connsiteX1" fmla="*/ 3469904 w 7605235"/>
              <a:gd name="connsiteY1" fmla="*/ 202992 h 317293"/>
              <a:gd name="connsiteX2" fmla="*/ 3816889 w 7605235"/>
              <a:gd name="connsiteY2" fmla="*/ 202992 h 317293"/>
              <a:gd name="connsiteX3" fmla="*/ 6800956 w 7605235"/>
              <a:gd name="connsiteY3" fmla="*/ 31541 h 317293"/>
              <a:gd name="connsiteX4" fmla="*/ 7392037 w 7605235"/>
              <a:gd name="connsiteY4" fmla="*/ 202992 h 317293"/>
              <a:gd name="connsiteX5" fmla="*/ 3786162 w 7605235"/>
              <a:gd name="connsiteY5" fmla="*/ 317183 h 317293"/>
              <a:gd name="connsiteX6" fmla="*/ 3643396 w 7605235"/>
              <a:gd name="connsiteY6" fmla="*/ 317293 h 317293"/>
              <a:gd name="connsiteX7" fmla="*/ 3500630 w 7605235"/>
              <a:gd name="connsiteY7" fmla="*/ 317183 h 317293"/>
              <a:gd name="connsiteX8" fmla="*/ 59 w 7605235"/>
              <a:gd name="connsiteY8" fmla="*/ 174412 h 317293"/>
              <a:gd name="connsiteX9" fmla="*/ 58 w 7605235"/>
              <a:gd name="connsiteY9" fmla="*/ 174417 h 317293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7 w 7556625"/>
              <a:gd name="connsiteY4" fmla="*/ 145843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8 w 7556625"/>
              <a:gd name="connsiteY4" fmla="*/ 88692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8 w 7556625"/>
              <a:gd name="connsiteY4" fmla="*/ 145842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8 w 7556625"/>
              <a:gd name="connsiteY4" fmla="*/ 145842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353799"/>
              <a:gd name="connsiteX1" fmla="*/ 3469904 w 7556625"/>
              <a:gd name="connsiteY1" fmla="*/ 145843 h 353799"/>
              <a:gd name="connsiteX2" fmla="*/ 3816889 w 7556625"/>
              <a:gd name="connsiteY2" fmla="*/ 145843 h 353799"/>
              <a:gd name="connsiteX3" fmla="*/ 6752346 w 7556625"/>
              <a:gd name="connsiteY3" fmla="*/ 31541 h 353799"/>
              <a:gd name="connsiteX4" fmla="*/ 7392038 w 7556625"/>
              <a:gd name="connsiteY4" fmla="*/ 145842 h 353799"/>
              <a:gd name="connsiteX5" fmla="*/ 3786162 w 7556625"/>
              <a:gd name="connsiteY5" fmla="*/ 260034 h 353799"/>
              <a:gd name="connsiteX6" fmla="*/ 3643396 w 7556625"/>
              <a:gd name="connsiteY6" fmla="*/ 260144 h 353799"/>
              <a:gd name="connsiteX7" fmla="*/ 3500630 w 7556625"/>
              <a:gd name="connsiteY7" fmla="*/ 260034 h 353799"/>
              <a:gd name="connsiteX8" fmla="*/ 59 w 7556625"/>
              <a:gd name="connsiteY8" fmla="*/ 117263 h 353799"/>
              <a:gd name="connsiteX9" fmla="*/ 58 w 7556625"/>
              <a:gd name="connsiteY9" fmla="*/ 117268 h 353799"/>
              <a:gd name="connsiteX0" fmla="*/ 58 w 7556626"/>
              <a:gd name="connsiteY0" fmla="*/ 174418 h 410949"/>
              <a:gd name="connsiteX1" fmla="*/ 3469904 w 7556626"/>
              <a:gd name="connsiteY1" fmla="*/ 202993 h 410949"/>
              <a:gd name="connsiteX2" fmla="*/ 3816889 w 7556626"/>
              <a:gd name="connsiteY2" fmla="*/ 202993 h 410949"/>
              <a:gd name="connsiteX3" fmla="*/ 6752347 w 7556626"/>
              <a:gd name="connsiteY3" fmla="*/ 31541 h 410949"/>
              <a:gd name="connsiteX4" fmla="*/ 7392038 w 7556626"/>
              <a:gd name="connsiteY4" fmla="*/ 202992 h 410949"/>
              <a:gd name="connsiteX5" fmla="*/ 3786162 w 7556626"/>
              <a:gd name="connsiteY5" fmla="*/ 317184 h 410949"/>
              <a:gd name="connsiteX6" fmla="*/ 3643396 w 7556626"/>
              <a:gd name="connsiteY6" fmla="*/ 317294 h 410949"/>
              <a:gd name="connsiteX7" fmla="*/ 3500630 w 7556626"/>
              <a:gd name="connsiteY7" fmla="*/ 317184 h 410949"/>
              <a:gd name="connsiteX8" fmla="*/ 59 w 7556626"/>
              <a:gd name="connsiteY8" fmla="*/ 174413 h 410949"/>
              <a:gd name="connsiteX9" fmla="*/ 58 w 7556626"/>
              <a:gd name="connsiteY9" fmla="*/ 174418 h 410949"/>
              <a:gd name="connsiteX0" fmla="*/ 58 w 7432379"/>
              <a:gd name="connsiteY0" fmla="*/ 174418 h 410949"/>
              <a:gd name="connsiteX1" fmla="*/ 3469904 w 7432379"/>
              <a:gd name="connsiteY1" fmla="*/ 202993 h 410949"/>
              <a:gd name="connsiteX2" fmla="*/ 3816889 w 7432379"/>
              <a:gd name="connsiteY2" fmla="*/ 202993 h 410949"/>
              <a:gd name="connsiteX3" fmla="*/ 6752347 w 7432379"/>
              <a:gd name="connsiteY3" fmla="*/ 31541 h 410949"/>
              <a:gd name="connsiteX4" fmla="*/ 7392038 w 7432379"/>
              <a:gd name="connsiteY4" fmla="*/ 202992 h 410949"/>
              <a:gd name="connsiteX5" fmla="*/ 3786162 w 7432379"/>
              <a:gd name="connsiteY5" fmla="*/ 317184 h 410949"/>
              <a:gd name="connsiteX6" fmla="*/ 3643396 w 7432379"/>
              <a:gd name="connsiteY6" fmla="*/ 317294 h 410949"/>
              <a:gd name="connsiteX7" fmla="*/ 3500630 w 7432379"/>
              <a:gd name="connsiteY7" fmla="*/ 317184 h 410949"/>
              <a:gd name="connsiteX8" fmla="*/ 59 w 7432379"/>
              <a:gd name="connsiteY8" fmla="*/ 174413 h 410949"/>
              <a:gd name="connsiteX9" fmla="*/ 58 w 7432379"/>
              <a:gd name="connsiteY9" fmla="*/ 174418 h 410949"/>
              <a:gd name="connsiteX0" fmla="*/ 58 w 7432379"/>
              <a:gd name="connsiteY0" fmla="*/ 142877 h 379408"/>
              <a:gd name="connsiteX1" fmla="*/ 3469904 w 7432379"/>
              <a:gd name="connsiteY1" fmla="*/ 171452 h 379408"/>
              <a:gd name="connsiteX2" fmla="*/ 3816889 w 7432379"/>
              <a:gd name="connsiteY2" fmla="*/ 171452 h 379408"/>
              <a:gd name="connsiteX3" fmla="*/ 6752347 w 7432379"/>
              <a:gd name="connsiteY3" fmla="*/ 0 h 379408"/>
              <a:gd name="connsiteX4" fmla="*/ 7392038 w 7432379"/>
              <a:gd name="connsiteY4" fmla="*/ 171451 h 379408"/>
              <a:gd name="connsiteX5" fmla="*/ 3786162 w 7432379"/>
              <a:gd name="connsiteY5" fmla="*/ 285643 h 379408"/>
              <a:gd name="connsiteX6" fmla="*/ 3643396 w 7432379"/>
              <a:gd name="connsiteY6" fmla="*/ 285753 h 379408"/>
              <a:gd name="connsiteX7" fmla="*/ 3500630 w 7432379"/>
              <a:gd name="connsiteY7" fmla="*/ 285643 h 379408"/>
              <a:gd name="connsiteX8" fmla="*/ 59 w 7432379"/>
              <a:gd name="connsiteY8" fmla="*/ 142872 h 379408"/>
              <a:gd name="connsiteX9" fmla="*/ 58 w 7432379"/>
              <a:gd name="connsiteY9" fmla="*/ 142877 h 379408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2379" h="345413">
                <a:moveTo>
                  <a:pt x="58" y="108882"/>
                </a:moveTo>
                <a:cubicBezTo>
                  <a:pt x="116" y="32154"/>
                  <a:pt x="1514833" y="140464"/>
                  <a:pt x="3469904" y="137457"/>
                </a:cubicBezTo>
                <a:lnTo>
                  <a:pt x="3816889" y="137457"/>
                </a:lnTo>
                <a:cubicBezTo>
                  <a:pt x="4629194" y="137454"/>
                  <a:pt x="6179929" y="86291"/>
                  <a:pt x="6752348" y="23156"/>
                </a:cubicBezTo>
                <a:cubicBezTo>
                  <a:pt x="7293332" y="18001"/>
                  <a:pt x="7386890" y="0"/>
                  <a:pt x="7392038" y="137456"/>
                </a:cubicBezTo>
                <a:cubicBezTo>
                  <a:pt x="7432379" y="345413"/>
                  <a:pt x="5741275" y="248642"/>
                  <a:pt x="3786162" y="251648"/>
                </a:cubicBezTo>
                <a:lnTo>
                  <a:pt x="3643396" y="251758"/>
                </a:lnTo>
                <a:lnTo>
                  <a:pt x="3500630" y="251648"/>
                </a:lnTo>
                <a:cubicBezTo>
                  <a:pt x="1545475" y="248641"/>
                  <a:pt x="0" y="185609"/>
                  <a:pt x="59" y="108877"/>
                </a:cubicBezTo>
                <a:cubicBezTo>
                  <a:pt x="59" y="108879"/>
                  <a:pt x="58" y="108880"/>
                  <a:pt x="58" y="108882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eb917ba1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15250" y="4214813"/>
            <a:ext cx="126365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829425" cy="11430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4F0AA-008D-4272-A2BB-0E00AE367B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4" name="Рисунок 13" descr="eb917ba17aa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313" y="209550"/>
            <a:ext cx="1571625" cy="146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cap="all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reflection blurRad="12700" stA="50000" endPos="50000" dist="5000" dir="5400000" sy="-100000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1357291" y="1256915"/>
            <a:ext cx="7786710" cy="431767"/>
          </a:xfrm>
          <a:custGeom>
            <a:avLst/>
            <a:gdLst>
              <a:gd name="connsiteX0" fmla="*/ 0 w 7286676"/>
              <a:gd name="connsiteY0" fmla="*/ 142876 h 285752"/>
              <a:gd name="connsiteX1" fmla="*/ 3500572 w 7286676"/>
              <a:gd name="connsiteY1" fmla="*/ 114 h 285752"/>
              <a:gd name="connsiteX2" fmla="*/ 3643338 w 7286676"/>
              <a:gd name="connsiteY2" fmla="*/ 4 h 285752"/>
              <a:gd name="connsiteX3" fmla="*/ 6080257 w 7286676"/>
              <a:gd name="connsiteY3" fmla="*/ 47311 h 285752"/>
              <a:gd name="connsiteX4" fmla="*/ 7286676 w 7286676"/>
              <a:gd name="connsiteY4" fmla="*/ 142876 h 285752"/>
              <a:gd name="connsiteX5" fmla="*/ 3786104 w 7286676"/>
              <a:gd name="connsiteY5" fmla="*/ 285642 h 285752"/>
              <a:gd name="connsiteX6" fmla="*/ 3643338 w 7286676"/>
              <a:gd name="connsiteY6" fmla="*/ 285752 h 285752"/>
              <a:gd name="connsiteX7" fmla="*/ 3500572 w 7286676"/>
              <a:gd name="connsiteY7" fmla="*/ 285642 h 285752"/>
              <a:gd name="connsiteX8" fmla="*/ 1 w 7286676"/>
              <a:gd name="connsiteY8" fmla="*/ 142871 h 285752"/>
              <a:gd name="connsiteX9" fmla="*/ 0 w 7286676"/>
              <a:gd name="connsiteY9" fmla="*/ 142876 h 285752"/>
              <a:gd name="connsiteX0" fmla="*/ 58 w 7535839"/>
              <a:gd name="connsiteY0" fmla="*/ 288718 h 431594"/>
              <a:gd name="connsiteX1" fmla="*/ 3500630 w 7535839"/>
              <a:gd name="connsiteY1" fmla="*/ 145956 h 431594"/>
              <a:gd name="connsiteX2" fmla="*/ 3643396 w 7535839"/>
              <a:gd name="connsiteY2" fmla="*/ 145846 h 431594"/>
              <a:gd name="connsiteX3" fmla="*/ 6731559 w 7535839"/>
              <a:gd name="connsiteY3" fmla="*/ 31541 h 431594"/>
              <a:gd name="connsiteX4" fmla="*/ 7286734 w 7535839"/>
              <a:gd name="connsiteY4" fmla="*/ 288718 h 431594"/>
              <a:gd name="connsiteX5" fmla="*/ 3786162 w 7535839"/>
              <a:gd name="connsiteY5" fmla="*/ 431484 h 431594"/>
              <a:gd name="connsiteX6" fmla="*/ 3643396 w 7535839"/>
              <a:gd name="connsiteY6" fmla="*/ 431594 h 431594"/>
              <a:gd name="connsiteX7" fmla="*/ 3500630 w 7535839"/>
              <a:gd name="connsiteY7" fmla="*/ 431484 h 431594"/>
              <a:gd name="connsiteX8" fmla="*/ 59 w 7535839"/>
              <a:gd name="connsiteY8" fmla="*/ 288713 h 431594"/>
              <a:gd name="connsiteX9" fmla="*/ 58 w 7535839"/>
              <a:gd name="connsiteY9" fmla="*/ 288718 h 431594"/>
              <a:gd name="connsiteX0" fmla="*/ 58 w 7535838"/>
              <a:gd name="connsiteY0" fmla="*/ 288718 h 431594"/>
              <a:gd name="connsiteX1" fmla="*/ 3539301 w 7535838"/>
              <a:gd name="connsiteY1" fmla="*/ 260144 h 431594"/>
              <a:gd name="connsiteX2" fmla="*/ 3643396 w 7535838"/>
              <a:gd name="connsiteY2" fmla="*/ 145846 h 431594"/>
              <a:gd name="connsiteX3" fmla="*/ 6731559 w 7535838"/>
              <a:gd name="connsiteY3" fmla="*/ 31541 h 431594"/>
              <a:gd name="connsiteX4" fmla="*/ 7286734 w 7535838"/>
              <a:gd name="connsiteY4" fmla="*/ 288718 h 431594"/>
              <a:gd name="connsiteX5" fmla="*/ 3786162 w 7535838"/>
              <a:gd name="connsiteY5" fmla="*/ 431484 h 431594"/>
              <a:gd name="connsiteX6" fmla="*/ 3643396 w 7535838"/>
              <a:gd name="connsiteY6" fmla="*/ 431594 h 431594"/>
              <a:gd name="connsiteX7" fmla="*/ 3500630 w 7535838"/>
              <a:gd name="connsiteY7" fmla="*/ 431484 h 431594"/>
              <a:gd name="connsiteX8" fmla="*/ 59 w 7535838"/>
              <a:gd name="connsiteY8" fmla="*/ 288713 h 431594"/>
              <a:gd name="connsiteX9" fmla="*/ 58 w 7535838"/>
              <a:gd name="connsiteY9" fmla="*/ 288718 h 431594"/>
              <a:gd name="connsiteX0" fmla="*/ 58 w 7535838"/>
              <a:gd name="connsiteY0" fmla="*/ 288718 h 431594"/>
              <a:gd name="connsiteX1" fmla="*/ 3539301 w 7535838"/>
              <a:gd name="connsiteY1" fmla="*/ 260144 h 431594"/>
              <a:gd name="connsiteX2" fmla="*/ 3816889 w 7535838"/>
              <a:gd name="connsiteY2" fmla="*/ 260144 h 431594"/>
              <a:gd name="connsiteX3" fmla="*/ 6731559 w 7535838"/>
              <a:gd name="connsiteY3" fmla="*/ 31541 h 431594"/>
              <a:gd name="connsiteX4" fmla="*/ 7286734 w 7535838"/>
              <a:gd name="connsiteY4" fmla="*/ 288718 h 431594"/>
              <a:gd name="connsiteX5" fmla="*/ 3786162 w 7535838"/>
              <a:gd name="connsiteY5" fmla="*/ 431484 h 431594"/>
              <a:gd name="connsiteX6" fmla="*/ 3643396 w 7535838"/>
              <a:gd name="connsiteY6" fmla="*/ 431594 h 431594"/>
              <a:gd name="connsiteX7" fmla="*/ 3500630 w 7535838"/>
              <a:gd name="connsiteY7" fmla="*/ 431484 h 431594"/>
              <a:gd name="connsiteX8" fmla="*/ 59 w 7535838"/>
              <a:gd name="connsiteY8" fmla="*/ 288713 h 431594"/>
              <a:gd name="connsiteX9" fmla="*/ 58 w 7535838"/>
              <a:gd name="connsiteY9" fmla="*/ 288718 h 431594"/>
              <a:gd name="connsiteX0" fmla="*/ 58 w 7605235"/>
              <a:gd name="connsiteY0" fmla="*/ 345867 h 488743"/>
              <a:gd name="connsiteX1" fmla="*/ 3539301 w 7605235"/>
              <a:gd name="connsiteY1" fmla="*/ 317293 h 488743"/>
              <a:gd name="connsiteX2" fmla="*/ 3816889 w 7605235"/>
              <a:gd name="connsiteY2" fmla="*/ 317293 h 488743"/>
              <a:gd name="connsiteX3" fmla="*/ 6800956 w 7605235"/>
              <a:gd name="connsiteY3" fmla="*/ 31541 h 488743"/>
              <a:gd name="connsiteX4" fmla="*/ 7286734 w 7605235"/>
              <a:gd name="connsiteY4" fmla="*/ 345867 h 488743"/>
              <a:gd name="connsiteX5" fmla="*/ 3786162 w 7605235"/>
              <a:gd name="connsiteY5" fmla="*/ 488633 h 488743"/>
              <a:gd name="connsiteX6" fmla="*/ 3643396 w 7605235"/>
              <a:gd name="connsiteY6" fmla="*/ 488743 h 488743"/>
              <a:gd name="connsiteX7" fmla="*/ 3500630 w 7605235"/>
              <a:gd name="connsiteY7" fmla="*/ 488633 h 488743"/>
              <a:gd name="connsiteX8" fmla="*/ 59 w 7605235"/>
              <a:gd name="connsiteY8" fmla="*/ 345862 h 488743"/>
              <a:gd name="connsiteX9" fmla="*/ 58 w 7605235"/>
              <a:gd name="connsiteY9" fmla="*/ 345867 h 488743"/>
              <a:gd name="connsiteX0" fmla="*/ 58 w 7605235"/>
              <a:gd name="connsiteY0" fmla="*/ 345867 h 508323"/>
              <a:gd name="connsiteX1" fmla="*/ 3539301 w 7605235"/>
              <a:gd name="connsiteY1" fmla="*/ 317293 h 508323"/>
              <a:gd name="connsiteX2" fmla="*/ 3816889 w 7605235"/>
              <a:gd name="connsiteY2" fmla="*/ 317293 h 508323"/>
              <a:gd name="connsiteX3" fmla="*/ 6800956 w 7605235"/>
              <a:gd name="connsiteY3" fmla="*/ 31541 h 508323"/>
              <a:gd name="connsiteX4" fmla="*/ 7286735 w 7605235"/>
              <a:gd name="connsiteY4" fmla="*/ 431593 h 508323"/>
              <a:gd name="connsiteX5" fmla="*/ 3786162 w 7605235"/>
              <a:gd name="connsiteY5" fmla="*/ 488633 h 508323"/>
              <a:gd name="connsiteX6" fmla="*/ 3643396 w 7605235"/>
              <a:gd name="connsiteY6" fmla="*/ 488743 h 508323"/>
              <a:gd name="connsiteX7" fmla="*/ 3500630 w 7605235"/>
              <a:gd name="connsiteY7" fmla="*/ 488633 h 508323"/>
              <a:gd name="connsiteX8" fmla="*/ 59 w 7605235"/>
              <a:gd name="connsiteY8" fmla="*/ 345862 h 508323"/>
              <a:gd name="connsiteX9" fmla="*/ 58 w 7605235"/>
              <a:gd name="connsiteY9" fmla="*/ 345867 h 508323"/>
              <a:gd name="connsiteX0" fmla="*/ 58 w 7605235"/>
              <a:gd name="connsiteY0" fmla="*/ 174417 h 336873"/>
              <a:gd name="connsiteX1" fmla="*/ 3539301 w 7605235"/>
              <a:gd name="connsiteY1" fmla="*/ 145843 h 336873"/>
              <a:gd name="connsiteX2" fmla="*/ 3816889 w 7605235"/>
              <a:gd name="connsiteY2" fmla="*/ 145843 h 336873"/>
              <a:gd name="connsiteX3" fmla="*/ 6800956 w 7605235"/>
              <a:gd name="connsiteY3" fmla="*/ 31541 h 336873"/>
              <a:gd name="connsiteX4" fmla="*/ 7286735 w 7605235"/>
              <a:gd name="connsiteY4" fmla="*/ 260143 h 336873"/>
              <a:gd name="connsiteX5" fmla="*/ 3786162 w 7605235"/>
              <a:gd name="connsiteY5" fmla="*/ 317183 h 336873"/>
              <a:gd name="connsiteX6" fmla="*/ 3643396 w 7605235"/>
              <a:gd name="connsiteY6" fmla="*/ 317293 h 336873"/>
              <a:gd name="connsiteX7" fmla="*/ 3500630 w 7605235"/>
              <a:gd name="connsiteY7" fmla="*/ 317183 h 336873"/>
              <a:gd name="connsiteX8" fmla="*/ 59 w 7605235"/>
              <a:gd name="connsiteY8" fmla="*/ 174412 h 336873"/>
              <a:gd name="connsiteX9" fmla="*/ 58 w 7605235"/>
              <a:gd name="connsiteY9" fmla="*/ 174417 h 336873"/>
              <a:gd name="connsiteX0" fmla="*/ 58 w 7605235"/>
              <a:gd name="connsiteY0" fmla="*/ 174417 h 336873"/>
              <a:gd name="connsiteX1" fmla="*/ 3539301 w 7605235"/>
              <a:gd name="connsiteY1" fmla="*/ 145843 h 336873"/>
              <a:gd name="connsiteX2" fmla="*/ 3816889 w 7605235"/>
              <a:gd name="connsiteY2" fmla="*/ 202992 h 336873"/>
              <a:gd name="connsiteX3" fmla="*/ 6800956 w 7605235"/>
              <a:gd name="connsiteY3" fmla="*/ 31541 h 336873"/>
              <a:gd name="connsiteX4" fmla="*/ 7286735 w 7605235"/>
              <a:gd name="connsiteY4" fmla="*/ 260143 h 336873"/>
              <a:gd name="connsiteX5" fmla="*/ 3786162 w 7605235"/>
              <a:gd name="connsiteY5" fmla="*/ 317183 h 336873"/>
              <a:gd name="connsiteX6" fmla="*/ 3643396 w 7605235"/>
              <a:gd name="connsiteY6" fmla="*/ 317293 h 336873"/>
              <a:gd name="connsiteX7" fmla="*/ 3500630 w 7605235"/>
              <a:gd name="connsiteY7" fmla="*/ 317183 h 336873"/>
              <a:gd name="connsiteX8" fmla="*/ 59 w 7605235"/>
              <a:gd name="connsiteY8" fmla="*/ 174412 h 336873"/>
              <a:gd name="connsiteX9" fmla="*/ 58 w 7605235"/>
              <a:gd name="connsiteY9" fmla="*/ 174417 h 336873"/>
              <a:gd name="connsiteX0" fmla="*/ 58 w 7605235"/>
              <a:gd name="connsiteY0" fmla="*/ 174417 h 336873"/>
              <a:gd name="connsiteX1" fmla="*/ 3469904 w 7605235"/>
              <a:gd name="connsiteY1" fmla="*/ 202992 h 336873"/>
              <a:gd name="connsiteX2" fmla="*/ 3816889 w 7605235"/>
              <a:gd name="connsiteY2" fmla="*/ 202992 h 336873"/>
              <a:gd name="connsiteX3" fmla="*/ 6800956 w 7605235"/>
              <a:gd name="connsiteY3" fmla="*/ 31541 h 336873"/>
              <a:gd name="connsiteX4" fmla="*/ 7286735 w 7605235"/>
              <a:gd name="connsiteY4" fmla="*/ 260143 h 336873"/>
              <a:gd name="connsiteX5" fmla="*/ 3786162 w 7605235"/>
              <a:gd name="connsiteY5" fmla="*/ 317183 h 336873"/>
              <a:gd name="connsiteX6" fmla="*/ 3643396 w 7605235"/>
              <a:gd name="connsiteY6" fmla="*/ 317293 h 336873"/>
              <a:gd name="connsiteX7" fmla="*/ 3500630 w 7605235"/>
              <a:gd name="connsiteY7" fmla="*/ 317183 h 336873"/>
              <a:gd name="connsiteX8" fmla="*/ 59 w 7605235"/>
              <a:gd name="connsiteY8" fmla="*/ 174412 h 336873"/>
              <a:gd name="connsiteX9" fmla="*/ 58 w 7605235"/>
              <a:gd name="connsiteY9" fmla="*/ 174417 h 336873"/>
              <a:gd name="connsiteX0" fmla="*/ 58 w 7605235"/>
              <a:gd name="connsiteY0" fmla="*/ 174417 h 394023"/>
              <a:gd name="connsiteX1" fmla="*/ 3469904 w 7605235"/>
              <a:gd name="connsiteY1" fmla="*/ 202992 h 394023"/>
              <a:gd name="connsiteX2" fmla="*/ 3816889 w 7605235"/>
              <a:gd name="connsiteY2" fmla="*/ 202992 h 394023"/>
              <a:gd name="connsiteX3" fmla="*/ 6800956 w 7605235"/>
              <a:gd name="connsiteY3" fmla="*/ 31541 h 394023"/>
              <a:gd name="connsiteX4" fmla="*/ 7392037 w 7605235"/>
              <a:gd name="connsiteY4" fmla="*/ 317293 h 394023"/>
              <a:gd name="connsiteX5" fmla="*/ 3786162 w 7605235"/>
              <a:gd name="connsiteY5" fmla="*/ 317183 h 394023"/>
              <a:gd name="connsiteX6" fmla="*/ 3643396 w 7605235"/>
              <a:gd name="connsiteY6" fmla="*/ 317293 h 394023"/>
              <a:gd name="connsiteX7" fmla="*/ 3500630 w 7605235"/>
              <a:gd name="connsiteY7" fmla="*/ 317183 h 394023"/>
              <a:gd name="connsiteX8" fmla="*/ 59 w 7605235"/>
              <a:gd name="connsiteY8" fmla="*/ 174412 h 394023"/>
              <a:gd name="connsiteX9" fmla="*/ 58 w 7605235"/>
              <a:gd name="connsiteY9" fmla="*/ 174417 h 394023"/>
              <a:gd name="connsiteX0" fmla="*/ 58 w 7605235"/>
              <a:gd name="connsiteY0" fmla="*/ 174417 h 317293"/>
              <a:gd name="connsiteX1" fmla="*/ 3469904 w 7605235"/>
              <a:gd name="connsiteY1" fmla="*/ 202992 h 317293"/>
              <a:gd name="connsiteX2" fmla="*/ 3816889 w 7605235"/>
              <a:gd name="connsiteY2" fmla="*/ 202992 h 317293"/>
              <a:gd name="connsiteX3" fmla="*/ 6800956 w 7605235"/>
              <a:gd name="connsiteY3" fmla="*/ 31541 h 317293"/>
              <a:gd name="connsiteX4" fmla="*/ 7392037 w 7605235"/>
              <a:gd name="connsiteY4" fmla="*/ 202992 h 317293"/>
              <a:gd name="connsiteX5" fmla="*/ 3786162 w 7605235"/>
              <a:gd name="connsiteY5" fmla="*/ 317183 h 317293"/>
              <a:gd name="connsiteX6" fmla="*/ 3643396 w 7605235"/>
              <a:gd name="connsiteY6" fmla="*/ 317293 h 317293"/>
              <a:gd name="connsiteX7" fmla="*/ 3500630 w 7605235"/>
              <a:gd name="connsiteY7" fmla="*/ 317183 h 317293"/>
              <a:gd name="connsiteX8" fmla="*/ 59 w 7605235"/>
              <a:gd name="connsiteY8" fmla="*/ 174412 h 317293"/>
              <a:gd name="connsiteX9" fmla="*/ 58 w 7605235"/>
              <a:gd name="connsiteY9" fmla="*/ 174417 h 317293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7 w 7556625"/>
              <a:gd name="connsiteY4" fmla="*/ 145843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8 w 7556625"/>
              <a:gd name="connsiteY4" fmla="*/ 88692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8 w 7556625"/>
              <a:gd name="connsiteY4" fmla="*/ 145842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8 w 7556625"/>
              <a:gd name="connsiteY4" fmla="*/ 145842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353799"/>
              <a:gd name="connsiteX1" fmla="*/ 3469904 w 7556625"/>
              <a:gd name="connsiteY1" fmla="*/ 145843 h 353799"/>
              <a:gd name="connsiteX2" fmla="*/ 3816889 w 7556625"/>
              <a:gd name="connsiteY2" fmla="*/ 145843 h 353799"/>
              <a:gd name="connsiteX3" fmla="*/ 6752346 w 7556625"/>
              <a:gd name="connsiteY3" fmla="*/ 31541 h 353799"/>
              <a:gd name="connsiteX4" fmla="*/ 7392038 w 7556625"/>
              <a:gd name="connsiteY4" fmla="*/ 145842 h 353799"/>
              <a:gd name="connsiteX5" fmla="*/ 3786162 w 7556625"/>
              <a:gd name="connsiteY5" fmla="*/ 260034 h 353799"/>
              <a:gd name="connsiteX6" fmla="*/ 3643396 w 7556625"/>
              <a:gd name="connsiteY6" fmla="*/ 260144 h 353799"/>
              <a:gd name="connsiteX7" fmla="*/ 3500630 w 7556625"/>
              <a:gd name="connsiteY7" fmla="*/ 260034 h 353799"/>
              <a:gd name="connsiteX8" fmla="*/ 59 w 7556625"/>
              <a:gd name="connsiteY8" fmla="*/ 117263 h 353799"/>
              <a:gd name="connsiteX9" fmla="*/ 58 w 7556625"/>
              <a:gd name="connsiteY9" fmla="*/ 117268 h 353799"/>
              <a:gd name="connsiteX0" fmla="*/ 58 w 7556626"/>
              <a:gd name="connsiteY0" fmla="*/ 174418 h 410949"/>
              <a:gd name="connsiteX1" fmla="*/ 3469904 w 7556626"/>
              <a:gd name="connsiteY1" fmla="*/ 202993 h 410949"/>
              <a:gd name="connsiteX2" fmla="*/ 3816889 w 7556626"/>
              <a:gd name="connsiteY2" fmla="*/ 202993 h 410949"/>
              <a:gd name="connsiteX3" fmla="*/ 6752347 w 7556626"/>
              <a:gd name="connsiteY3" fmla="*/ 31541 h 410949"/>
              <a:gd name="connsiteX4" fmla="*/ 7392038 w 7556626"/>
              <a:gd name="connsiteY4" fmla="*/ 202992 h 410949"/>
              <a:gd name="connsiteX5" fmla="*/ 3786162 w 7556626"/>
              <a:gd name="connsiteY5" fmla="*/ 317184 h 410949"/>
              <a:gd name="connsiteX6" fmla="*/ 3643396 w 7556626"/>
              <a:gd name="connsiteY6" fmla="*/ 317294 h 410949"/>
              <a:gd name="connsiteX7" fmla="*/ 3500630 w 7556626"/>
              <a:gd name="connsiteY7" fmla="*/ 317184 h 410949"/>
              <a:gd name="connsiteX8" fmla="*/ 59 w 7556626"/>
              <a:gd name="connsiteY8" fmla="*/ 174413 h 410949"/>
              <a:gd name="connsiteX9" fmla="*/ 58 w 7556626"/>
              <a:gd name="connsiteY9" fmla="*/ 174418 h 410949"/>
              <a:gd name="connsiteX0" fmla="*/ 58 w 7432379"/>
              <a:gd name="connsiteY0" fmla="*/ 174418 h 410949"/>
              <a:gd name="connsiteX1" fmla="*/ 3469904 w 7432379"/>
              <a:gd name="connsiteY1" fmla="*/ 202993 h 410949"/>
              <a:gd name="connsiteX2" fmla="*/ 3816889 w 7432379"/>
              <a:gd name="connsiteY2" fmla="*/ 202993 h 410949"/>
              <a:gd name="connsiteX3" fmla="*/ 6752347 w 7432379"/>
              <a:gd name="connsiteY3" fmla="*/ 31541 h 410949"/>
              <a:gd name="connsiteX4" fmla="*/ 7392038 w 7432379"/>
              <a:gd name="connsiteY4" fmla="*/ 202992 h 410949"/>
              <a:gd name="connsiteX5" fmla="*/ 3786162 w 7432379"/>
              <a:gd name="connsiteY5" fmla="*/ 317184 h 410949"/>
              <a:gd name="connsiteX6" fmla="*/ 3643396 w 7432379"/>
              <a:gd name="connsiteY6" fmla="*/ 317294 h 410949"/>
              <a:gd name="connsiteX7" fmla="*/ 3500630 w 7432379"/>
              <a:gd name="connsiteY7" fmla="*/ 317184 h 410949"/>
              <a:gd name="connsiteX8" fmla="*/ 59 w 7432379"/>
              <a:gd name="connsiteY8" fmla="*/ 174413 h 410949"/>
              <a:gd name="connsiteX9" fmla="*/ 58 w 7432379"/>
              <a:gd name="connsiteY9" fmla="*/ 174418 h 410949"/>
              <a:gd name="connsiteX0" fmla="*/ 58 w 7432379"/>
              <a:gd name="connsiteY0" fmla="*/ 142877 h 379408"/>
              <a:gd name="connsiteX1" fmla="*/ 3469904 w 7432379"/>
              <a:gd name="connsiteY1" fmla="*/ 171452 h 379408"/>
              <a:gd name="connsiteX2" fmla="*/ 3816889 w 7432379"/>
              <a:gd name="connsiteY2" fmla="*/ 171452 h 379408"/>
              <a:gd name="connsiteX3" fmla="*/ 6752347 w 7432379"/>
              <a:gd name="connsiteY3" fmla="*/ 0 h 379408"/>
              <a:gd name="connsiteX4" fmla="*/ 7392038 w 7432379"/>
              <a:gd name="connsiteY4" fmla="*/ 171451 h 379408"/>
              <a:gd name="connsiteX5" fmla="*/ 3786162 w 7432379"/>
              <a:gd name="connsiteY5" fmla="*/ 285643 h 379408"/>
              <a:gd name="connsiteX6" fmla="*/ 3643396 w 7432379"/>
              <a:gd name="connsiteY6" fmla="*/ 285753 h 379408"/>
              <a:gd name="connsiteX7" fmla="*/ 3500630 w 7432379"/>
              <a:gd name="connsiteY7" fmla="*/ 285643 h 379408"/>
              <a:gd name="connsiteX8" fmla="*/ 59 w 7432379"/>
              <a:gd name="connsiteY8" fmla="*/ 142872 h 379408"/>
              <a:gd name="connsiteX9" fmla="*/ 58 w 7432379"/>
              <a:gd name="connsiteY9" fmla="*/ 142877 h 379408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2379" h="345413">
                <a:moveTo>
                  <a:pt x="58" y="108882"/>
                </a:moveTo>
                <a:cubicBezTo>
                  <a:pt x="116" y="32154"/>
                  <a:pt x="1514833" y="140464"/>
                  <a:pt x="3469904" y="137457"/>
                </a:cubicBezTo>
                <a:lnTo>
                  <a:pt x="3816889" y="137457"/>
                </a:lnTo>
                <a:cubicBezTo>
                  <a:pt x="4629194" y="137454"/>
                  <a:pt x="6179929" y="86291"/>
                  <a:pt x="6752348" y="23156"/>
                </a:cubicBezTo>
                <a:cubicBezTo>
                  <a:pt x="7293332" y="18001"/>
                  <a:pt x="7386890" y="0"/>
                  <a:pt x="7392038" y="137456"/>
                </a:cubicBezTo>
                <a:cubicBezTo>
                  <a:pt x="7432379" y="345413"/>
                  <a:pt x="5741275" y="248642"/>
                  <a:pt x="3786162" y="251648"/>
                </a:cubicBezTo>
                <a:lnTo>
                  <a:pt x="3643396" y="251758"/>
                </a:lnTo>
                <a:lnTo>
                  <a:pt x="3500630" y="251648"/>
                </a:lnTo>
                <a:cubicBezTo>
                  <a:pt x="1545475" y="248641"/>
                  <a:pt x="0" y="185609"/>
                  <a:pt x="59" y="108877"/>
                </a:cubicBezTo>
                <a:cubicBezTo>
                  <a:pt x="59" y="108879"/>
                  <a:pt x="58" y="108880"/>
                  <a:pt x="58" y="108882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eb917ba1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15250" y="4214813"/>
            <a:ext cx="126365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829425" cy="11430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4F0AA-008D-4272-A2BB-0E00AE367B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4" name="Рисунок 13" descr="eb917ba17aa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313" y="209550"/>
            <a:ext cx="1571625" cy="146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cap="all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reflection blurRad="12700" stA="50000" endPos="50000" dist="5000" dir="5400000" sy="-100000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B4F0AA-008D-4272-A2BB-0E00AE367B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8;&#1091;&#1075;&#1086;&#1074;&#1086;&#1088;&#1086;&#1090;%20&#1074;&#1086;&#1076;&#1099;%20&#1074;%20&#1087;&#1088;&#1080;&#1088;&#1086;&#1076;&#1077;.av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Layout" Target="../diagrams/layout3.xml"/><Relationship Id="rId7" Type="http://schemas.openxmlformats.org/officeDocument/2006/relationships/slide" Target="slide6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slide" Target="slide11.xml"/><Relationship Id="rId5" Type="http://schemas.openxmlformats.org/officeDocument/2006/relationships/diagramColors" Target="../diagrams/colors3.xml"/><Relationship Id="rId10" Type="http://schemas.openxmlformats.org/officeDocument/2006/relationships/slide" Target="slide13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39750" y="1700808"/>
            <a:ext cx="8027988" cy="259338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102754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332656"/>
            <a:ext cx="283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Урок географии в 5 классе.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755576" y="3356992"/>
            <a:ext cx="7772400" cy="1431925"/>
          </a:xfrm>
        </p:spPr>
        <p:txBody>
          <a:bodyPr>
            <a:prstTxWarp prst="textArchUp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ВОДА </a:t>
            </a:r>
            <a:br>
              <a:rPr lang="ru-RU" sz="9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r>
              <a:rPr lang="ru-RU" sz="9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НА ЗЕМЛЕ</a:t>
            </a:r>
            <a:endParaRPr lang="ru-RU" sz="96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9" name="Капля 8"/>
          <p:cNvSpPr/>
          <p:nvPr/>
        </p:nvSpPr>
        <p:spPr>
          <a:xfrm rot="21276167">
            <a:off x="811072" y="4550431"/>
            <a:ext cx="936104" cy="1224136"/>
          </a:xfrm>
          <a:prstGeom prst="teardrop">
            <a:avLst>
              <a:gd name="adj" fmla="val 140822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Карта к статье из политическо экономического справочника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85720" y="6215082"/>
            <a:ext cx="1928794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</a:rPr>
              <a:t>ТИХИЙ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" name="Прямоугольник 5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357390" y="6215082"/>
            <a:ext cx="1928794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</a:rPr>
              <a:t>АТЛАНТИЧЕСКИЙ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4429092" y="6215082"/>
            <a:ext cx="1928794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</a:rPr>
              <a:t>ИНДИЙСКИЙ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" name="Прямоугольник 7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500794" y="6215082"/>
            <a:ext cx="2643206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</a:rPr>
              <a:t>СЕВЕРНЫЙ ЛЕДОВИТЫЙ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714356"/>
            <a:ext cx="5357850" cy="3693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СЕВЕРНЫЙ   ЛЕДОВИТЫЙ     ОКЕАН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4071942"/>
            <a:ext cx="17812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0A8"/>
                </a:solidFill>
              </a:rPr>
              <a:t>ИНДИЙСКИЙ</a:t>
            </a:r>
          </a:p>
          <a:p>
            <a:pPr algn="ctr"/>
            <a:endParaRPr lang="ru-RU" sz="2200" b="1" dirty="0" smtClean="0">
              <a:solidFill>
                <a:srgbClr val="0060A8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60A8"/>
                </a:solidFill>
              </a:rPr>
              <a:t>ОКЕАН</a:t>
            </a:r>
            <a:endParaRPr lang="ru-RU" sz="2200" b="1" dirty="0">
              <a:solidFill>
                <a:srgbClr val="0060A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4773088">
            <a:off x="1082987" y="3851998"/>
            <a:ext cx="3977539" cy="42868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01806"/>
              </a:avLst>
            </a:prstTxWarp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АТЛАНТИЧЕСКИЙ  ОКЕАН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3951294">
            <a:off x="6554796" y="3506789"/>
            <a:ext cx="3184019" cy="3013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ТИХИЙ   ОКЕАН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4813884">
            <a:off x="-959098" y="3801228"/>
            <a:ext cx="3184019" cy="3013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ТИХИЙ   ОКЕАН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Умножение 13">
            <a:hlinkClick r:id="" action="ppaction://hlinkshowjump?jump=endshow" highlightClick="1"/>
          </p:cNvPr>
          <p:cNvSpPr/>
          <p:nvPr/>
        </p:nvSpPr>
        <p:spPr>
          <a:xfrm>
            <a:off x="-142908" y="6286520"/>
            <a:ext cx="714348" cy="714356"/>
          </a:xfrm>
          <a:prstGeom prst="mathMultiply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643934" y="6429372"/>
            <a:ext cx="500066" cy="428628"/>
          </a:xfrm>
          <a:prstGeom prst="chevron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571480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Океаны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928662" y="2285992"/>
            <a:ext cx="7286676" cy="513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2">
                <a:lumMod val="75000"/>
              </a:schemeClr>
            </a:solidFill>
            <a:beve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Top"/>
            <a:lightRig rig="flood" dir="t">
              <a:rot lat="0" lon="0" rev="13800000"/>
            </a:lightRig>
          </a:scene3d>
          <a:sp3d z="-12700"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42976" y="1000108"/>
            <a:ext cx="3071834" cy="513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2">
                <a:lumMod val="75000"/>
              </a:schemeClr>
            </a:solidFill>
            <a:beve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Top"/>
            <a:lightRig rig="flood" dir="t">
              <a:rot lat="0" lon="0" rev="13800000"/>
            </a:lightRig>
          </a:scene3d>
          <a:sp3d z="-12700"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1142976" y="0"/>
            <a:ext cx="2071702" cy="5275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2">
                <a:lumMod val="75000"/>
              </a:schemeClr>
            </a:solidFill>
            <a:beve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Top"/>
            <a:lightRig rig="flood" dir="t">
              <a:rot lat="0" lon="0" rev="13800000"/>
            </a:lightRig>
          </a:scene3d>
          <a:sp3d z="-12700"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1142976" y="-785842"/>
            <a:ext cx="928694" cy="5161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2">
                <a:lumMod val="75000"/>
              </a:schemeClr>
            </a:solidFill>
            <a:beve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Top"/>
            <a:lightRig rig="flood" dir="t">
              <a:rot lat="0" lon="0" rev="13800000"/>
            </a:lightRig>
          </a:scene3d>
          <a:sp3d z="-12700"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584" y="548680"/>
            <a:ext cx="4834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Северный Ледовитый океан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85084" y="1548805"/>
            <a:ext cx="3047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Индийский океан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28084" y="2691805"/>
            <a:ext cx="37289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Атлантический океан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99647" y="3691930"/>
            <a:ext cx="2246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Тихий океан</a:t>
            </a:r>
          </a:p>
        </p:txBody>
      </p:sp>
      <p:sp>
        <p:nvSpPr>
          <p:cNvPr id="12" name="TextBox 11"/>
          <p:cNvSpPr txBox="1"/>
          <p:nvPr/>
        </p:nvSpPr>
        <p:spPr>
          <a:xfrm rot="19730714">
            <a:off x="431800" y="1138238"/>
            <a:ext cx="359251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км.кв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9622840">
            <a:off x="1489894" y="2357765"/>
            <a:ext cx="24240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км.кв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 rot="19721089">
            <a:off x="2418582" y="3357890"/>
            <a:ext cx="24240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км.кв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rot="19524383">
            <a:off x="5555330" y="4858077"/>
            <a:ext cx="26196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км.кв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7" name="Умножение 16">
            <a:hlinkClick r:id="" action="ppaction://hlinkshowjump?jump=endshow" highlightClick="1"/>
          </p:cNvPr>
          <p:cNvSpPr/>
          <p:nvPr/>
        </p:nvSpPr>
        <p:spPr>
          <a:xfrm>
            <a:off x="0" y="6143644"/>
            <a:ext cx="714348" cy="714356"/>
          </a:xfrm>
          <a:prstGeom prst="mathMultipl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ашивка 17">
            <a:hlinkClick r:id="" action="ppaction://hlinkshowjump?jump=nextslide"/>
          </p:cNvPr>
          <p:cNvSpPr/>
          <p:nvPr/>
        </p:nvSpPr>
        <p:spPr>
          <a:xfrm>
            <a:off x="8429652" y="6215082"/>
            <a:ext cx="500066" cy="428628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8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6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4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6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6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6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6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57224" y="4143380"/>
            <a:ext cx="3500462" cy="2214578"/>
          </a:xfrm>
          <a:prstGeom prst="roundRect">
            <a:avLst>
              <a:gd name="adj" fmla="val 811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4143380"/>
            <a:ext cx="3500462" cy="2214578"/>
          </a:xfrm>
          <a:prstGeom prst="roundRect">
            <a:avLst>
              <a:gd name="adj" fmla="val 811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>
            <a:hlinkClick r:id="" action="ppaction://hlinkshowjump?jump=endshow" highlightClick="1"/>
          </p:cNvPr>
          <p:cNvSpPr/>
          <p:nvPr/>
        </p:nvSpPr>
        <p:spPr>
          <a:xfrm>
            <a:off x="0" y="6143644"/>
            <a:ext cx="714348" cy="714356"/>
          </a:xfrm>
          <a:prstGeom prst="mathMultipl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ашивка 6">
            <a:hlinkClick r:id="" action="ppaction://hlinkshowjump?jump=nextslide"/>
          </p:cNvPr>
          <p:cNvSpPr/>
          <p:nvPr/>
        </p:nvSpPr>
        <p:spPr>
          <a:xfrm>
            <a:off x="8429652" y="6215082"/>
            <a:ext cx="500066" cy="428628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Солёность</a:t>
            </a:r>
            <a:endParaRPr lang="ru-RU" sz="6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1285852" y="1928802"/>
            <a:ext cx="3429024" cy="4643470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1285852" y="1928802"/>
            <a:ext cx="3429024" cy="464347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143504" y="2571744"/>
            <a:ext cx="571504" cy="3357586"/>
          </a:xfrm>
          <a:prstGeom prst="rightBrace">
            <a:avLst>
              <a:gd name="adj1" fmla="val 35761"/>
              <a:gd name="adj2" fmla="val 48833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3357562"/>
            <a:ext cx="16049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л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Куб 13"/>
          <p:cNvSpPr>
            <a:spLocks/>
          </p:cNvSpPr>
          <p:nvPr/>
        </p:nvSpPr>
        <p:spPr>
          <a:xfrm>
            <a:off x="5500694" y="4929198"/>
            <a:ext cx="1421582" cy="1260000"/>
          </a:xfrm>
          <a:prstGeom prst="cube">
            <a:avLst/>
          </a:prstGeom>
          <a:blipFill>
            <a:blip r:embed="rId3" cstate="print">
              <a:lum bright="-18000" contrast="16000"/>
            </a:blip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powder">
            <a:bevelT w="165100" h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8187" y="5286388"/>
            <a:ext cx="161454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 г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1785918" y="3643314"/>
            <a:ext cx="2319236" cy="1200329"/>
            <a:chOff x="1785918" y="3643314"/>
            <a:chExt cx="2319236" cy="120032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000364" y="3714752"/>
              <a:ext cx="110479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66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%</a:t>
              </a:r>
              <a:r>
                <a:rPr lang="ru-RU" sz="44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</a:t>
              </a:r>
              <a:endParaRPr lang="ru-RU" sz="44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785918" y="3643314"/>
              <a:ext cx="132921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35 </a:t>
              </a:r>
              <a:endParaRPr lang="ru-RU" sz="72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429256" y="5934670"/>
            <a:ext cx="1618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572132" y="1928802"/>
            <a:ext cx="3247375" cy="2643206"/>
          </a:xfrm>
          <a:prstGeom prst="wedgeRoundRectCallout">
            <a:avLst>
              <a:gd name="adj1" fmla="val -88518"/>
              <a:gd name="adj2" fmla="val -6885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Количество  минеральных солей, растворённых </a:t>
            </a:r>
          </a:p>
          <a:p>
            <a:pPr algn="ctr"/>
            <a:r>
              <a:rPr lang="ru-RU" sz="2800" dirty="0" smtClean="0"/>
              <a:t>в 1 л морской воды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357290" y="4857760"/>
            <a:ext cx="2390783" cy="1815882"/>
          </a:xfrm>
          <a:prstGeom prst="rect">
            <a:avLst/>
          </a:prstGeom>
          <a:scene3d>
            <a:camera prst="isometricOffAxis2Left">
              <a:rot lat="600000" lon="1200000" rev="0"/>
            </a:camera>
            <a:lightRig rig="threePt" dir="t">
              <a:rot lat="0" lon="0" rev="1200000"/>
            </a:lightRig>
          </a:scene3d>
          <a:sp3d z="222250"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солёность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 Мирового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Умножение 14">
            <a:hlinkClick r:id="" action="ppaction://hlinkshowjump?jump=endshow" highlightClick="1"/>
          </p:cNvPr>
          <p:cNvSpPr/>
          <p:nvPr/>
        </p:nvSpPr>
        <p:spPr>
          <a:xfrm>
            <a:off x="0" y="6143644"/>
            <a:ext cx="714348" cy="714356"/>
          </a:xfrm>
          <a:prstGeom prst="mathMultiply">
            <a:avLst/>
          </a:prstGeom>
          <a:solidFill>
            <a:schemeClr val="lt1">
              <a:alpha val="0"/>
            </a:schemeClr>
          </a:solidFill>
          <a:ln>
            <a:gradFill>
              <a:gsLst>
                <a:gs pos="23000">
                  <a:srgbClr val="5E9EFF">
                    <a:alpha val="22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ашивка 23">
            <a:hlinkClick r:id="" action="ppaction://hlinkshowjump?jump=nextslide"/>
          </p:cNvPr>
          <p:cNvSpPr/>
          <p:nvPr/>
        </p:nvSpPr>
        <p:spPr>
          <a:xfrm>
            <a:off x="8429652" y="6215082"/>
            <a:ext cx="500066" cy="428628"/>
          </a:xfrm>
          <a:prstGeom prst="chevron">
            <a:avLst/>
          </a:prstGeom>
          <a:solidFill>
            <a:schemeClr val="lt1">
              <a:alpha val="0"/>
            </a:schemeClr>
          </a:solidFill>
          <a:ln>
            <a:gradFill>
              <a:gsLst>
                <a:gs pos="23000">
                  <a:srgbClr val="5E9EFF">
                    <a:alpha val="22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6823 -0.006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/>
      <p:bldP spid="14" grpId="0" animBg="1"/>
      <p:bldP spid="14" grpId="1" animBg="1"/>
      <p:bldP spid="14" grpId="2" animBg="1"/>
      <p:bldP spid="16" grpId="0"/>
      <p:bldP spid="16" grpId="1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" name="Содержимое 3" descr="Лина 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Прибо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ocean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d3e7465aaf279beef4d3b8ac38d90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множение 7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42908" y="6072182"/>
            <a:ext cx="785786" cy="785818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608141ec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2643206" cy="8508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Болота</a:t>
            </a:r>
            <a:endParaRPr lang="ru-RU" dirty="0"/>
          </a:p>
        </p:txBody>
      </p:sp>
      <p:pic>
        <p:nvPicPr>
          <p:cNvPr id="5" name="Рисунок 4" descr="47ab13988c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6" name="Умножение 5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42908" y="6072182"/>
            <a:ext cx="785786" cy="785818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2543164" cy="7080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Реки</a:t>
            </a:r>
          </a:p>
        </p:txBody>
      </p:sp>
      <p:pic>
        <p:nvPicPr>
          <p:cNvPr id="4" name="Содержимое 3" descr="квант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772650" cy="6858000"/>
          </a:xfrm>
        </p:spPr>
      </p:pic>
      <p:pic>
        <p:nvPicPr>
          <p:cNvPr id="5" name="Рисунок 4" descr="квант по главной улице Росси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0"/>
            <a:ext cx="10293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1.08.08 4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5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8175e14a53b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188" y="0"/>
            <a:ext cx="9858376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48744000a9bc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28625" y="0"/>
            <a:ext cx="10282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множение 8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42908" y="6072182"/>
            <a:ext cx="785786" cy="785818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000240"/>
            <a:ext cx="71438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Ледники</a:t>
            </a:r>
          </a:p>
        </p:txBody>
      </p:sp>
      <p:pic>
        <p:nvPicPr>
          <p:cNvPr id="6" name="Рисунок 5" descr="76_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ина 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множение 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42908" y="6072182"/>
            <a:ext cx="785786" cy="785818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9600" dirty="0" smtClean="0"/>
              <a:t>Озёра</a:t>
            </a:r>
          </a:p>
        </p:txBody>
      </p:sp>
      <p:pic>
        <p:nvPicPr>
          <p:cNvPr id="4" name="Содержимое 3" descr="ледников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74163" cy="6858000"/>
          </a:xfrm>
        </p:spPr>
      </p:pic>
      <p:pic>
        <p:nvPicPr>
          <p:cNvPr id="5" name="Рисунок 4" descr="ледниковое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1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88438d5515f5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множение 6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42908" y="6072182"/>
            <a:ext cx="785786" cy="785818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132138" y="1125538"/>
            <a:ext cx="1584325" cy="5016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779838" y="857250"/>
            <a:ext cx="1800225" cy="1000125"/>
          </a:xfrm>
          <a:prstGeom prst="cloudCallout">
            <a:avLst>
              <a:gd name="adj1" fmla="val -23074"/>
              <a:gd name="adj2" fmla="val 38289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68313" y="333375"/>
            <a:ext cx="863600" cy="86518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900113" y="1989138"/>
            <a:ext cx="1457309" cy="725482"/>
          </a:xfrm>
          <a:prstGeom prst="cloudCallout">
            <a:avLst>
              <a:gd name="adj1" fmla="val -16944"/>
              <a:gd name="adj2" fmla="val 29170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795963" y="115888"/>
            <a:ext cx="1800225" cy="741344"/>
          </a:xfrm>
          <a:prstGeom prst="cloudCallout">
            <a:avLst>
              <a:gd name="adj1" fmla="val -21644"/>
              <a:gd name="adj2" fmla="val 38392"/>
            </a:avLst>
          </a:prstGeom>
          <a:gradFill flip="none" rotWithShape="1">
            <a:gsLst>
              <a:gs pos="0">
                <a:schemeClr val="tx2">
                  <a:lumMod val="85000"/>
                  <a:shade val="30000"/>
                  <a:satMod val="115000"/>
                </a:schemeClr>
              </a:gs>
              <a:gs pos="50000">
                <a:schemeClr val="tx2">
                  <a:lumMod val="85000"/>
                  <a:shade val="67500"/>
                  <a:satMod val="115000"/>
                </a:schemeClr>
              </a:gs>
              <a:gs pos="100000">
                <a:schemeClr val="tx2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1476375" y="981075"/>
            <a:ext cx="1582738" cy="5032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1187450" y="1196975"/>
            <a:ext cx="433388" cy="504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V="1">
            <a:off x="179388" y="1125538"/>
            <a:ext cx="361950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1476375" y="692150"/>
            <a:ext cx="863600" cy="730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1403350" y="188913"/>
            <a:ext cx="504825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755650" y="1268413"/>
            <a:ext cx="73025" cy="5762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179388" y="188913"/>
            <a:ext cx="287337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V="1">
            <a:off x="1187450" y="115888"/>
            <a:ext cx="73025" cy="1889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V="1">
            <a:off x="179388" y="765175"/>
            <a:ext cx="2159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500563" y="1989138"/>
            <a:ext cx="1150937" cy="3603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1908175" y="1484313"/>
            <a:ext cx="719138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2987675" y="1773238"/>
            <a:ext cx="1296988" cy="5762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31913" y="2708275"/>
            <a:ext cx="1657350" cy="1149350"/>
            <a:chOff x="975" y="1480"/>
            <a:chExt cx="1588" cy="113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2438" name="Oval 22"/>
            <p:cNvSpPr>
              <a:spLocks noChangeArrowheads="1"/>
            </p:cNvSpPr>
            <p:nvPr/>
          </p:nvSpPr>
          <p:spPr bwMode="auto">
            <a:xfrm>
              <a:off x="1202" y="170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39" name="Oval 23"/>
            <p:cNvSpPr>
              <a:spLocks noChangeArrowheads="1"/>
            </p:cNvSpPr>
            <p:nvPr/>
          </p:nvSpPr>
          <p:spPr bwMode="auto">
            <a:xfrm>
              <a:off x="1338" y="184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0" name="Oval 24"/>
            <p:cNvSpPr>
              <a:spLocks noChangeArrowheads="1"/>
            </p:cNvSpPr>
            <p:nvPr/>
          </p:nvSpPr>
          <p:spPr bwMode="auto">
            <a:xfrm>
              <a:off x="1474" y="197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" name="Oval 25"/>
            <p:cNvSpPr>
              <a:spLocks noChangeArrowheads="1"/>
            </p:cNvSpPr>
            <p:nvPr/>
          </p:nvSpPr>
          <p:spPr bwMode="auto">
            <a:xfrm>
              <a:off x="1610" y="2114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2" name="Oval 26"/>
            <p:cNvSpPr>
              <a:spLocks noChangeArrowheads="1"/>
            </p:cNvSpPr>
            <p:nvPr/>
          </p:nvSpPr>
          <p:spPr bwMode="auto">
            <a:xfrm>
              <a:off x="1746" y="225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3" name="Oval 27"/>
            <p:cNvSpPr>
              <a:spLocks noChangeArrowheads="1"/>
            </p:cNvSpPr>
            <p:nvPr/>
          </p:nvSpPr>
          <p:spPr bwMode="auto">
            <a:xfrm>
              <a:off x="1338" y="157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4" name="Oval 28"/>
            <p:cNvSpPr>
              <a:spLocks noChangeArrowheads="1"/>
            </p:cNvSpPr>
            <p:nvPr/>
          </p:nvSpPr>
          <p:spPr bwMode="auto">
            <a:xfrm>
              <a:off x="1474" y="170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5" name="Oval 29"/>
            <p:cNvSpPr>
              <a:spLocks noChangeArrowheads="1"/>
            </p:cNvSpPr>
            <p:nvPr/>
          </p:nvSpPr>
          <p:spPr bwMode="auto">
            <a:xfrm>
              <a:off x="1610" y="184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6" name="Oval 30"/>
            <p:cNvSpPr>
              <a:spLocks noChangeArrowheads="1"/>
            </p:cNvSpPr>
            <p:nvPr/>
          </p:nvSpPr>
          <p:spPr bwMode="auto">
            <a:xfrm>
              <a:off x="1746" y="197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7" name="Oval 31"/>
            <p:cNvSpPr>
              <a:spLocks noChangeArrowheads="1"/>
            </p:cNvSpPr>
            <p:nvPr/>
          </p:nvSpPr>
          <p:spPr bwMode="auto">
            <a:xfrm>
              <a:off x="1882" y="2114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8" name="Oval 32"/>
            <p:cNvSpPr>
              <a:spLocks noChangeArrowheads="1"/>
            </p:cNvSpPr>
            <p:nvPr/>
          </p:nvSpPr>
          <p:spPr bwMode="auto">
            <a:xfrm>
              <a:off x="1565" y="148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9" name="Oval 33"/>
            <p:cNvSpPr>
              <a:spLocks noChangeArrowheads="1"/>
            </p:cNvSpPr>
            <p:nvPr/>
          </p:nvSpPr>
          <p:spPr bwMode="auto">
            <a:xfrm>
              <a:off x="1701" y="161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0" name="Oval 34"/>
            <p:cNvSpPr>
              <a:spLocks noChangeArrowheads="1"/>
            </p:cNvSpPr>
            <p:nvPr/>
          </p:nvSpPr>
          <p:spPr bwMode="auto">
            <a:xfrm>
              <a:off x="1837" y="175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1" name="Oval 35"/>
            <p:cNvSpPr>
              <a:spLocks noChangeArrowheads="1"/>
            </p:cNvSpPr>
            <p:nvPr/>
          </p:nvSpPr>
          <p:spPr bwMode="auto">
            <a:xfrm>
              <a:off x="1973" y="188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2" name="Oval 36"/>
            <p:cNvSpPr>
              <a:spLocks noChangeArrowheads="1"/>
            </p:cNvSpPr>
            <p:nvPr/>
          </p:nvSpPr>
          <p:spPr bwMode="auto">
            <a:xfrm>
              <a:off x="2109" y="2024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3" name="Oval 37"/>
            <p:cNvSpPr>
              <a:spLocks noChangeArrowheads="1"/>
            </p:cNvSpPr>
            <p:nvPr/>
          </p:nvSpPr>
          <p:spPr bwMode="auto">
            <a:xfrm>
              <a:off x="975" y="1661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4" name="Oval 38"/>
            <p:cNvSpPr>
              <a:spLocks noChangeArrowheads="1"/>
            </p:cNvSpPr>
            <p:nvPr/>
          </p:nvSpPr>
          <p:spPr bwMode="auto">
            <a:xfrm>
              <a:off x="1837" y="148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5" name="Oval 39"/>
            <p:cNvSpPr>
              <a:spLocks noChangeArrowheads="1"/>
            </p:cNvSpPr>
            <p:nvPr/>
          </p:nvSpPr>
          <p:spPr bwMode="auto">
            <a:xfrm>
              <a:off x="1020" y="184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6" name="Oval 40"/>
            <p:cNvSpPr>
              <a:spLocks noChangeArrowheads="1"/>
            </p:cNvSpPr>
            <p:nvPr/>
          </p:nvSpPr>
          <p:spPr bwMode="auto">
            <a:xfrm>
              <a:off x="1202" y="1979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7" name="Oval 41"/>
            <p:cNvSpPr>
              <a:spLocks noChangeArrowheads="1"/>
            </p:cNvSpPr>
            <p:nvPr/>
          </p:nvSpPr>
          <p:spPr bwMode="auto">
            <a:xfrm>
              <a:off x="1066" y="2069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8" name="Oval 42"/>
            <p:cNvSpPr>
              <a:spLocks noChangeArrowheads="1"/>
            </p:cNvSpPr>
            <p:nvPr/>
          </p:nvSpPr>
          <p:spPr bwMode="auto">
            <a:xfrm>
              <a:off x="1202" y="2205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9" name="Oval 43"/>
            <p:cNvSpPr>
              <a:spLocks noChangeArrowheads="1"/>
            </p:cNvSpPr>
            <p:nvPr/>
          </p:nvSpPr>
          <p:spPr bwMode="auto">
            <a:xfrm>
              <a:off x="1338" y="2341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0" name="Oval 44"/>
            <p:cNvSpPr>
              <a:spLocks noChangeArrowheads="1"/>
            </p:cNvSpPr>
            <p:nvPr/>
          </p:nvSpPr>
          <p:spPr bwMode="auto">
            <a:xfrm>
              <a:off x="1383" y="216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1" name="Oval 45"/>
            <p:cNvSpPr>
              <a:spLocks noChangeArrowheads="1"/>
            </p:cNvSpPr>
            <p:nvPr/>
          </p:nvSpPr>
          <p:spPr bwMode="auto">
            <a:xfrm>
              <a:off x="1519" y="229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2" name="Oval 46"/>
            <p:cNvSpPr>
              <a:spLocks noChangeArrowheads="1"/>
            </p:cNvSpPr>
            <p:nvPr/>
          </p:nvSpPr>
          <p:spPr bwMode="auto">
            <a:xfrm>
              <a:off x="1111" y="2341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3" name="Oval 47"/>
            <p:cNvSpPr>
              <a:spLocks noChangeArrowheads="1"/>
            </p:cNvSpPr>
            <p:nvPr/>
          </p:nvSpPr>
          <p:spPr bwMode="auto">
            <a:xfrm>
              <a:off x="1973" y="161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4" name="Oval 48"/>
            <p:cNvSpPr>
              <a:spLocks noChangeArrowheads="1"/>
            </p:cNvSpPr>
            <p:nvPr/>
          </p:nvSpPr>
          <p:spPr bwMode="auto">
            <a:xfrm>
              <a:off x="2109" y="175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5" name="Oval 49"/>
            <p:cNvSpPr>
              <a:spLocks noChangeArrowheads="1"/>
            </p:cNvSpPr>
            <p:nvPr/>
          </p:nvSpPr>
          <p:spPr bwMode="auto">
            <a:xfrm>
              <a:off x="2245" y="188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6" name="Oval 50"/>
            <p:cNvSpPr>
              <a:spLocks noChangeArrowheads="1"/>
            </p:cNvSpPr>
            <p:nvPr/>
          </p:nvSpPr>
          <p:spPr bwMode="auto">
            <a:xfrm>
              <a:off x="2381" y="2024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7" name="Oval 51"/>
            <p:cNvSpPr>
              <a:spLocks noChangeArrowheads="1"/>
            </p:cNvSpPr>
            <p:nvPr/>
          </p:nvSpPr>
          <p:spPr bwMode="auto">
            <a:xfrm>
              <a:off x="2517" y="216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8" name="Oval 52"/>
            <p:cNvSpPr>
              <a:spLocks noChangeArrowheads="1"/>
            </p:cNvSpPr>
            <p:nvPr/>
          </p:nvSpPr>
          <p:spPr bwMode="auto">
            <a:xfrm>
              <a:off x="2245" y="216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9" name="Oval 53"/>
            <p:cNvSpPr>
              <a:spLocks noChangeArrowheads="1"/>
            </p:cNvSpPr>
            <p:nvPr/>
          </p:nvSpPr>
          <p:spPr bwMode="auto">
            <a:xfrm>
              <a:off x="2381" y="229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70" name="Oval 54"/>
            <p:cNvSpPr>
              <a:spLocks noChangeArrowheads="1"/>
            </p:cNvSpPr>
            <p:nvPr/>
          </p:nvSpPr>
          <p:spPr bwMode="auto">
            <a:xfrm>
              <a:off x="2064" y="2251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71" name="Oval 55"/>
            <p:cNvSpPr>
              <a:spLocks noChangeArrowheads="1"/>
            </p:cNvSpPr>
            <p:nvPr/>
          </p:nvSpPr>
          <p:spPr bwMode="auto">
            <a:xfrm>
              <a:off x="1927" y="2387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72" name="Oval 56"/>
            <p:cNvSpPr>
              <a:spLocks noChangeArrowheads="1"/>
            </p:cNvSpPr>
            <p:nvPr/>
          </p:nvSpPr>
          <p:spPr bwMode="auto">
            <a:xfrm>
              <a:off x="1701" y="247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73" name="Oval 57"/>
            <p:cNvSpPr>
              <a:spLocks noChangeArrowheads="1"/>
            </p:cNvSpPr>
            <p:nvPr/>
          </p:nvSpPr>
          <p:spPr bwMode="auto">
            <a:xfrm>
              <a:off x="1247" y="2477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74" name="Oval 58"/>
            <p:cNvSpPr>
              <a:spLocks noChangeArrowheads="1"/>
            </p:cNvSpPr>
            <p:nvPr/>
          </p:nvSpPr>
          <p:spPr bwMode="auto">
            <a:xfrm>
              <a:off x="1474" y="2523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3708400" y="1989138"/>
            <a:ext cx="2520950" cy="1798637"/>
            <a:chOff x="975" y="1480"/>
            <a:chExt cx="1588" cy="1133"/>
          </a:xfrm>
        </p:grpSpPr>
        <p:sp>
          <p:nvSpPr>
            <p:cNvPr id="14448" name="Oval 60"/>
            <p:cNvSpPr>
              <a:spLocks noChangeArrowheads="1"/>
            </p:cNvSpPr>
            <p:nvPr/>
          </p:nvSpPr>
          <p:spPr bwMode="auto">
            <a:xfrm>
              <a:off x="1202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9" name="Oval 61"/>
            <p:cNvSpPr>
              <a:spLocks noChangeArrowheads="1"/>
            </p:cNvSpPr>
            <p:nvPr/>
          </p:nvSpPr>
          <p:spPr bwMode="auto">
            <a:xfrm>
              <a:off x="1338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0" name="Oval 62"/>
            <p:cNvSpPr>
              <a:spLocks noChangeArrowheads="1"/>
            </p:cNvSpPr>
            <p:nvPr/>
          </p:nvSpPr>
          <p:spPr bwMode="auto">
            <a:xfrm>
              <a:off x="1474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1" name="Oval 63"/>
            <p:cNvSpPr>
              <a:spLocks noChangeArrowheads="1"/>
            </p:cNvSpPr>
            <p:nvPr/>
          </p:nvSpPr>
          <p:spPr bwMode="auto">
            <a:xfrm>
              <a:off x="1610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2" name="Oval 64"/>
            <p:cNvSpPr>
              <a:spLocks noChangeArrowheads="1"/>
            </p:cNvSpPr>
            <p:nvPr/>
          </p:nvSpPr>
          <p:spPr bwMode="auto">
            <a:xfrm>
              <a:off x="1746" y="225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3" name="Oval 65"/>
            <p:cNvSpPr>
              <a:spLocks noChangeArrowheads="1"/>
            </p:cNvSpPr>
            <p:nvPr/>
          </p:nvSpPr>
          <p:spPr bwMode="auto">
            <a:xfrm>
              <a:off x="1338" y="157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4" name="Oval 66"/>
            <p:cNvSpPr>
              <a:spLocks noChangeArrowheads="1"/>
            </p:cNvSpPr>
            <p:nvPr/>
          </p:nvSpPr>
          <p:spPr bwMode="auto">
            <a:xfrm>
              <a:off x="1474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5" name="Oval 67"/>
            <p:cNvSpPr>
              <a:spLocks noChangeArrowheads="1"/>
            </p:cNvSpPr>
            <p:nvPr/>
          </p:nvSpPr>
          <p:spPr bwMode="auto">
            <a:xfrm>
              <a:off x="161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6" name="Oval 68"/>
            <p:cNvSpPr>
              <a:spLocks noChangeArrowheads="1"/>
            </p:cNvSpPr>
            <p:nvPr/>
          </p:nvSpPr>
          <p:spPr bwMode="auto">
            <a:xfrm>
              <a:off x="1746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7" name="Oval 69"/>
            <p:cNvSpPr>
              <a:spLocks noChangeArrowheads="1"/>
            </p:cNvSpPr>
            <p:nvPr/>
          </p:nvSpPr>
          <p:spPr bwMode="auto">
            <a:xfrm>
              <a:off x="1882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8" name="Oval 70"/>
            <p:cNvSpPr>
              <a:spLocks noChangeArrowheads="1"/>
            </p:cNvSpPr>
            <p:nvPr/>
          </p:nvSpPr>
          <p:spPr bwMode="auto">
            <a:xfrm>
              <a:off x="1565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9" name="Oval 71"/>
            <p:cNvSpPr>
              <a:spLocks noChangeArrowheads="1"/>
            </p:cNvSpPr>
            <p:nvPr/>
          </p:nvSpPr>
          <p:spPr bwMode="auto">
            <a:xfrm>
              <a:off x="1701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0" name="Oval 72"/>
            <p:cNvSpPr>
              <a:spLocks noChangeArrowheads="1"/>
            </p:cNvSpPr>
            <p:nvPr/>
          </p:nvSpPr>
          <p:spPr bwMode="auto">
            <a:xfrm>
              <a:off x="1837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1" name="Oval 73"/>
            <p:cNvSpPr>
              <a:spLocks noChangeArrowheads="1"/>
            </p:cNvSpPr>
            <p:nvPr/>
          </p:nvSpPr>
          <p:spPr bwMode="auto">
            <a:xfrm>
              <a:off x="1973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2" name="Oval 74"/>
            <p:cNvSpPr>
              <a:spLocks noChangeArrowheads="1"/>
            </p:cNvSpPr>
            <p:nvPr/>
          </p:nvSpPr>
          <p:spPr bwMode="auto">
            <a:xfrm>
              <a:off x="2109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3" name="Oval 75"/>
            <p:cNvSpPr>
              <a:spLocks noChangeArrowheads="1"/>
            </p:cNvSpPr>
            <p:nvPr/>
          </p:nvSpPr>
          <p:spPr bwMode="auto">
            <a:xfrm>
              <a:off x="975" y="166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4" name="Oval 76"/>
            <p:cNvSpPr>
              <a:spLocks noChangeArrowheads="1"/>
            </p:cNvSpPr>
            <p:nvPr/>
          </p:nvSpPr>
          <p:spPr bwMode="auto">
            <a:xfrm>
              <a:off x="1837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5" name="Oval 77"/>
            <p:cNvSpPr>
              <a:spLocks noChangeArrowheads="1"/>
            </p:cNvSpPr>
            <p:nvPr/>
          </p:nvSpPr>
          <p:spPr bwMode="auto">
            <a:xfrm>
              <a:off x="102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6" name="Oval 78"/>
            <p:cNvSpPr>
              <a:spLocks noChangeArrowheads="1"/>
            </p:cNvSpPr>
            <p:nvPr/>
          </p:nvSpPr>
          <p:spPr bwMode="auto">
            <a:xfrm>
              <a:off x="1202" y="197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7" name="Oval 79"/>
            <p:cNvSpPr>
              <a:spLocks noChangeArrowheads="1"/>
            </p:cNvSpPr>
            <p:nvPr/>
          </p:nvSpPr>
          <p:spPr bwMode="auto">
            <a:xfrm>
              <a:off x="1066" y="206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8" name="Oval 80"/>
            <p:cNvSpPr>
              <a:spLocks noChangeArrowheads="1"/>
            </p:cNvSpPr>
            <p:nvPr/>
          </p:nvSpPr>
          <p:spPr bwMode="auto">
            <a:xfrm>
              <a:off x="1202" y="2205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9" name="Oval 81"/>
            <p:cNvSpPr>
              <a:spLocks noChangeArrowheads="1"/>
            </p:cNvSpPr>
            <p:nvPr/>
          </p:nvSpPr>
          <p:spPr bwMode="auto">
            <a:xfrm>
              <a:off x="1338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70" name="Oval 82"/>
            <p:cNvSpPr>
              <a:spLocks noChangeArrowheads="1"/>
            </p:cNvSpPr>
            <p:nvPr/>
          </p:nvSpPr>
          <p:spPr bwMode="auto">
            <a:xfrm>
              <a:off x="1383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71" name="Oval 83"/>
            <p:cNvSpPr>
              <a:spLocks noChangeArrowheads="1"/>
            </p:cNvSpPr>
            <p:nvPr/>
          </p:nvSpPr>
          <p:spPr bwMode="auto">
            <a:xfrm>
              <a:off x="1519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72" name="Oval 84"/>
            <p:cNvSpPr>
              <a:spLocks noChangeArrowheads="1"/>
            </p:cNvSpPr>
            <p:nvPr/>
          </p:nvSpPr>
          <p:spPr bwMode="auto">
            <a:xfrm>
              <a:off x="1111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73" name="Oval 85"/>
            <p:cNvSpPr>
              <a:spLocks noChangeArrowheads="1"/>
            </p:cNvSpPr>
            <p:nvPr/>
          </p:nvSpPr>
          <p:spPr bwMode="auto">
            <a:xfrm>
              <a:off x="1973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74" name="Oval 86"/>
            <p:cNvSpPr>
              <a:spLocks noChangeArrowheads="1"/>
            </p:cNvSpPr>
            <p:nvPr/>
          </p:nvSpPr>
          <p:spPr bwMode="auto">
            <a:xfrm>
              <a:off x="2109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75" name="Oval 87"/>
            <p:cNvSpPr>
              <a:spLocks noChangeArrowheads="1"/>
            </p:cNvSpPr>
            <p:nvPr/>
          </p:nvSpPr>
          <p:spPr bwMode="auto">
            <a:xfrm>
              <a:off x="2245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76" name="Oval 88"/>
            <p:cNvSpPr>
              <a:spLocks noChangeArrowheads="1"/>
            </p:cNvSpPr>
            <p:nvPr/>
          </p:nvSpPr>
          <p:spPr bwMode="auto">
            <a:xfrm>
              <a:off x="2381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77" name="Oval 89"/>
            <p:cNvSpPr>
              <a:spLocks noChangeArrowheads="1"/>
            </p:cNvSpPr>
            <p:nvPr/>
          </p:nvSpPr>
          <p:spPr bwMode="auto">
            <a:xfrm>
              <a:off x="2517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78" name="Oval 90"/>
            <p:cNvSpPr>
              <a:spLocks noChangeArrowheads="1"/>
            </p:cNvSpPr>
            <p:nvPr/>
          </p:nvSpPr>
          <p:spPr bwMode="auto">
            <a:xfrm>
              <a:off x="2245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79" name="Oval 91"/>
            <p:cNvSpPr>
              <a:spLocks noChangeArrowheads="1"/>
            </p:cNvSpPr>
            <p:nvPr/>
          </p:nvSpPr>
          <p:spPr bwMode="auto">
            <a:xfrm>
              <a:off x="2381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80" name="Oval 92"/>
            <p:cNvSpPr>
              <a:spLocks noChangeArrowheads="1"/>
            </p:cNvSpPr>
            <p:nvPr/>
          </p:nvSpPr>
          <p:spPr bwMode="auto">
            <a:xfrm>
              <a:off x="2064" y="225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81" name="Oval 93"/>
            <p:cNvSpPr>
              <a:spLocks noChangeArrowheads="1"/>
            </p:cNvSpPr>
            <p:nvPr/>
          </p:nvSpPr>
          <p:spPr bwMode="auto">
            <a:xfrm>
              <a:off x="1927" y="238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82" name="Oval 94"/>
            <p:cNvSpPr>
              <a:spLocks noChangeArrowheads="1"/>
            </p:cNvSpPr>
            <p:nvPr/>
          </p:nvSpPr>
          <p:spPr bwMode="auto">
            <a:xfrm>
              <a:off x="1701" y="24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83" name="Oval 95"/>
            <p:cNvSpPr>
              <a:spLocks noChangeArrowheads="1"/>
            </p:cNvSpPr>
            <p:nvPr/>
          </p:nvSpPr>
          <p:spPr bwMode="auto">
            <a:xfrm>
              <a:off x="1247" y="247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84" name="Oval 96"/>
            <p:cNvSpPr>
              <a:spLocks noChangeArrowheads="1"/>
            </p:cNvSpPr>
            <p:nvPr/>
          </p:nvSpPr>
          <p:spPr bwMode="auto">
            <a:xfrm>
              <a:off x="1474" y="2523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44129" name="AutoShape 97"/>
          <p:cNvSpPr>
            <a:spLocks noChangeArrowheads="1"/>
          </p:cNvSpPr>
          <p:nvPr/>
        </p:nvSpPr>
        <p:spPr bwMode="auto">
          <a:xfrm>
            <a:off x="7308850" y="1052513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0" name="AutoShape 98"/>
          <p:cNvSpPr>
            <a:spLocks noChangeArrowheads="1"/>
          </p:cNvSpPr>
          <p:nvPr/>
        </p:nvSpPr>
        <p:spPr bwMode="auto">
          <a:xfrm>
            <a:off x="7308850" y="765175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1" name="AutoShape 99"/>
          <p:cNvSpPr>
            <a:spLocks noChangeArrowheads="1"/>
          </p:cNvSpPr>
          <p:nvPr/>
        </p:nvSpPr>
        <p:spPr bwMode="auto">
          <a:xfrm>
            <a:off x="6948488" y="1125538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2" name="AutoShape 100"/>
          <p:cNvSpPr>
            <a:spLocks noChangeArrowheads="1"/>
          </p:cNvSpPr>
          <p:nvPr/>
        </p:nvSpPr>
        <p:spPr bwMode="auto">
          <a:xfrm>
            <a:off x="7740650" y="908050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3" name="AutoShape 101"/>
          <p:cNvSpPr>
            <a:spLocks noChangeArrowheads="1"/>
          </p:cNvSpPr>
          <p:nvPr/>
        </p:nvSpPr>
        <p:spPr bwMode="auto">
          <a:xfrm>
            <a:off x="6588125" y="1341438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4" name="AutoShape 102"/>
          <p:cNvSpPr>
            <a:spLocks noChangeArrowheads="1"/>
          </p:cNvSpPr>
          <p:nvPr/>
        </p:nvSpPr>
        <p:spPr bwMode="auto">
          <a:xfrm>
            <a:off x="6516688" y="1052513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5" name="AutoShape 103"/>
          <p:cNvSpPr>
            <a:spLocks noChangeArrowheads="1"/>
          </p:cNvSpPr>
          <p:nvPr/>
        </p:nvSpPr>
        <p:spPr bwMode="auto">
          <a:xfrm>
            <a:off x="7596188" y="1125538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6" name="AutoShape 104"/>
          <p:cNvSpPr>
            <a:spLocks noChangeArrowheads="1"/>
          </p:cNvSpPr>
          <p:nvPr/>
        </p:nvSpPr>
        <p:spPr bwMode="auto">
          <a:xfrm>
            <a:off x="6948488" y="765175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7" name="AutoShape 105"/>
          <p:cNvSpPr>
            <a:spLocks noChangeArrowheads="1"/>
          </p:cNvSpPr>
          <p:nvPr/>
        </p:nvSpPr>
        <p:spPr bwMode="auto">
          <a:xfrm>
            <a:off x="6786578" y="857232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8" name="AutoShape 106"/>
          <p:cNvSpPr>
            <a:spLocks noChangeArrowheads="1"/>
          </p:cNvSpPr>
          <p:nvPr/>
        </p:nvSpPr>
        <p:spPr bwMode="auto">
          <a:xfrm>
            <a:off x="8027988" y="981075"/>
            <a:ext cx="187350" cy="233347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9" name="AutoShape 107"/>
          <p:cNvSpPr>
            <a:spLocks noChangeArrowheads="1"/>
          </p:cNvSpPr>
          <p:nvPr/>
        </p:nvSpPr>
        <p:spPr bwMode="auto">
          <a:xfrm>
            <a:off x="7812088" y="1341438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40" name="AutoShape 108"/>
          <p:cNvSpPr>
            <a:spLocks noChangeArrowheads="1"/>
          </p:cNvSpPr>
          <p:nvPr/>
        </p:nvSpPr>
        <p:spPr bwMode="auto">
          <a:xfrm>
            <a:off x="6877050" y="1412875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41" name="AutoShape 109"/>
          <p:cNvSpPr>
            <a:spLocks noChangeArrowheads="1"/>
          </p:cNvSpPr>
          <p:nvPr/>
        </p:nvSpPr>
        <p:spPr bwMode="auto">
          <a:xfrm>
            <a:off x="7308850" y="1412875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42" name="AutoShape 110"/>
          <p:cNvSpPr>
            <a:spLocks noChangeArrowheads="1"/>
          </p:cNvSpPr>
          <p:nvPr/>
        </p:nvSpPr>
        <p:spPr bwMode="auto">
          <a:xfrm>
            <a:off x="7308850" y="1700213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43" name="AutoShape 111"/>
          <p:cNvSpPr>
            <a:spLocks noChangeArrowheads="1"/>
          </p:cNvSpPr>
          <p:nvPr/>
        </p:nvSpPr>
        <p:spPr bwMode="auto">
          <a:xfrm>
            <a:off x="6732588" y="1628775"/>
            <a:ext cx="215900" cy="193675"/>
          </a:xfrm>
          <a:prstGeom prst="star6">
            <a:avLst/>
          </a:prstGeom>
          <a:solidFill>
            <a:srgbClr val="99CCFF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44" name="AutoShape 112"/>
          <p:cNvSpPr>
            <a:spLocks noChangeArrowheads="1"/>
          </p:cNvSpPr>
          <p:nvPr/>
        </p:nvSpPr>
        <p:spPr bwMode="auto">
          <a:xfrm rot="-281005">
            <a:off x="2700338" y="1484313"/>
            <a:ext cx="1008062" cy="215900"/>
          </a:xfrm>
          <a:prstGeom prst="curvedDownArrow">
            <a:avLst>
              <a:gd name="adj1" fmla="val 93382"/>
              <a:gd name="adj2" fmla="val 18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45" name="AutoShape 113"/>
          <p:cNvSpPr>
            <a:spLocks noChangeArrowheads="1"/>
          </p:cNvSpPr>
          <p:nvPr/>
        </p:nvSpPr>
        <p:spPr bwMode="auto">
          <a:xfrm rot="-281005">
            <a:off x="5003800" y="692150"/>
            <a:ext cx="1008063" cy="215900"/>
          </a:xfrm>
          <a:prstGeom prst="curvedDownArrow">
            <a:avLst>
              <a:gd name="adj1" fmla="val 93382"/>
              <a:gd name="adj2" fmla="val 18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46" name="AutoShape 114"/>
          <p:cNvSpPr>
            <a:spLocks noChangeArrowheads="1"/>
          </p:cNvSpPr>
          <p:nvPr/>
        </p:nvSpPr>
        <p:spPr bwMode="auto">
          <a:xfrm>
            <a:off x="5003800" y="1484313"/>
            <a:ext cx="504825" cy="576262"/>
          </a:xfrm>
          <a:prstGeom prst="lightningBol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47" name="AutoShape 115"/>
          <p:cNvSpPr>
            <a:spLocks noChangeArrowheads="1"/>
          </p:cNvSpPr>
          <p:nvPr/>
        </p:nvSpPr>
        <p:spPr bwMode="auto">
          <a:xfrm rot="982662">
            <a:off x="3924300" y="1484313"/>
            <a:ext cx="431800" cy="865187"/>
          </a:xfrm>
          <a:prstGeom prst="lightningBol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8" name="Line 116"/>
          <p:cNvSpPr>
            <a:spLocks noChangeShapeType="1"/>
          </p:cNvSpPr>
          <p:nvPr/>
        </p:nvSpPr>
        <p:spPr bwMode="auto">
          <a:xfrm>
            <a:off x="9144000" y="2852738"/>
            <a:ext cx="0" cy="400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9" name="Freeform 117"/>
          <p:cNvSpPr>
            <a:spLocks/>
          </p:cNvSpPr>
          <p:nvPr/>
        </p:nvSpPr>
        <p:spPr bwMode="auto">
          <a:xfrm>
            <a:off x="166688" y="1844675"/>
            <a:ext cx="9158287" cy="5113338"/>
          </a:xfrm>
          <a:custGeom>
            <a:avLst/>
            <a:gdLst>
              <a:gd name="T0" fmla="*/ 2147483647 w 5769"/>
              <a:gd name="T1" fmla="*/ 2147483647 h 3097"/>
              <a:gd name="T2" fmla="*/ 2147483647 w 5769"/>
              <a:gd name="T3" fmla="*/ 2147483647 h 3097"/>
              <a:gd name="T4" fmla="*/ 0 w 5769"/>
              <a:gd name="T5" fmla="*/ 2147483647 h 3097"/>
              <a:gd name="T6" fmla="*/ 0 w 5769"/>
              <a:gd name="T7" fmla="*/ 2147483647 h 3097"/>
              <a:gd name="T8" fmla="*/ 2147483647 w 5769"/>
              <a:gd name="T9" fmla="*/ 2147483647 h 3097"/>
              <a:gd name="T10" fmla="*/ 2147483647 w 5769"/>
              <a:gd name="T11" fmla="*/ 2147483647 h 3097"/>
              <a:gd name="T12" fmla="*/ 2147483647 w 5769"/>
              <a:gd name="T13" fmla="*/ 2147483647 h 3097"/>
              <a:gd name="T14" fmla="*/ 2147483647 w 5769"/>
              <a:gd name="T15" fmla="*/ 2147483647 h 3097"/>
              <a:gd name="T16" fmla="*/ 2147483647 w 5769"/>
              <a:gd name="T17" fmla="*/ 2147483647 h 3097"/>
              <a:gd name="T18" fmla="*/ 2147483647 w 5769"/>
              <a:gd name="T19" fmla="*/ 2147483647 h 3097"/>
              <a:gd name="T20" fmla="*/ 2147483647 w 5769"/>
              <a:gd name="T21" fmla="*/ 2147483647 h 3097"/>
              <a:gd name="T22" fmla="*/ 2147483647 w 5769"/>
              <a:gd name="T23" fmla="*/ 2147483647 h 3097"/>
              <a:gd name="T24" fmla="*/ 2147483647 w 5769"/>
              <a:gd name="T25" fmla="*/ 2147483647 h 3097"/>
              <a:gd name="T26" fmla="*/ 2147483647 w 5769"/>
              <a:gd name="T27" fmla="*/ 2147483647 h 3097"/>
              <a:gd name="T28" fmla="*/ 2147483647 w 5769"/>
              <a:gd name="T29" fmla="*/ 2147483647 h 3097"/>
              <a:gd name="T30" fmla="*/ 2147483647 w 5769"/>
              <a:gd name="T31" fmla="*/ 2147483647 h 3097"/>
              <a:gd name="T32" fmla="*/ 2147483647 w 5769"/>
              <a:gd name="T33" fmla="*/ 2147483647 h 3097"/>
              <a:gd name="T34" fmla="*/ 2147483647 w 5769"/>
              <a:gd name="T35" fmla="*/ 2147483647 h 3097"/>
              <a:gd name="T36" fmla="*/ 2147483647 w 5769"/>
              <a:gd name="T37" fmla="*/ 2147483647 h 3097"/>
              <a:gd name="T38" fmla="*/ 2147483647 w 5769"/>
              <a:gd name="T39" fmla="*/ 2147483647 h 3097"/>
              <a:gd name="T40" fmla="*/ 2147483647 w 5769"/>
              <a:gd name="T41" fmla="*/ 2147483647 h 3097"/>
              <a:gd name="T42" fmla="*/ 2147483647 w 5769"/>
              <a:gd name="T43" fmla="*/ 2147483647 h 3097"/>
              <a:gd name="T44" fmla="*/ 2147483647 w 5769"/>
              <a:gd name="T45" fmla="*/ 2147483647 h 3097"/>
              <a:gd name="T46" fmla="*/ 2147483647 w 5769"/>
              <a:gd name="T47" fmla="*/ 2147483647 h 3097"/>
              <a:gd name="T48" fmla="*/ 2147483647 w 5769"/>
              <a:gd name="T49" fmla="*/ 2147483647 h 3097"/>
              <a:gd name="T50" fmla="*/ 2147483647 w 5769"/>
              <a:gd name="T51" fmla="*/ 2147483647 h 3097"/>
              <a:gd name="T52" fmla="*/ 2147483647 w 5769"/>
              <a:gd name="T53" fmla="*/ 2147483647 h 3097"/>
              <a:gd name="T54" fmla="*/ 2147483647 w 5769"/>
              <a:gd name="T55" fmla="*/ 2147483647 h 3097"/>
              <a:gd name="T56" fmla="*/ 2147483647 w 5769"/>
              <a:gd name="T57" fmla="*/ 2147483647 h 3097"/>
              <a:gd name="T58" fmla="*/ 2147483647 w 5769"/>
              <a:gd name="T59" fmla="*/ 2147483647 h 3097"/>
              <a:gd name="T60" fmla="*/ 2147483647 w 5769"/>
              <a:gd name="T61" fmla="*/ 2147483647 h 3097"/>
              <a:gd name="T62" fmla="*/ 2147483647 w 5769"/>
              <a:gd name="T63" fmla="*/ 2147483647 h 3097"/>
              <a:gd name="T64" fmla="*/ 2147483647 w 5769"/>
              <a:gd name="T65" fmla="*/ 2147483647 h 3097"/>
              <a:gd name="T66" fmla="*/ 2147483647 w 5769"/>
              <a:gd name="T67" fmla="*/ 2147483647 h 3097"/>
              <a:gd name="T68" fmla="*/ 2147483647 w 5769"/>
              <a:gd name="T69" fmla="*/ 0 h 3097"/>
              <a:gd name="T70" fmla="*/ 2147483647 w 5769"/>
              <a:gd name="T71" fmla="*/ 2147483647 h 3097"/>
              <a:gd name="T72" fmla="*/ 2147483647 w 5769"/>
              <a:gd name="T73" fmla="*/ 2147483647 h 3097"/>
              <a:gd name="T74" fmla="*/ 2147483647 w 5769"/>
              <a:gd name="T75" fmla="*/ 2147483647 h 3097"/>
              <a:gd name="T76" fmla="*/ 2147483647 w 5769"/>
              <a:gd name="T77" fmla="*/ 2147483647 h 3097"/>
              <a:gd name="T78" fmla="*/ 2147483647 w 5769"/>
              <a:gd name="T79" fmla="*/ 2147483647 h 3097"/>
              <a:gd name="T80" fmla="*/ 2147483647 w 5769"/>
              <a:gd name="T81" fmla="*/ 2147483647 h 3097"/>
              <a:gd name="T82" fmla="*/ 2147483647 w 5769"/>
              <a:gd name="T83" fmla="*/ 2147483647 h 3097"/>
              <a:gd name="T84" fmla="*/ 2147483647 w 5769"/>
              <a:gd name="T85" fmla="*/ 2147483647 h 3097"/>
              <a:gd name="T86" fmla="*/ 2147483647 w 5769"/>
              <a:gd name="T87" fmla="*/ 2147483647 h 3097"/>
              <a:gd name="T88" fmla="*/ 2147483647 w 5769"/>
              <a:gd name="T89" fmla="*/ 2147483647 h 3097"/>
              <a:gd name="T90" fmla="*/ 2147483647 w 5769"/>
              <a:gd name="T91" fmla="*/ 2147483647 h 3097"/>
              <a:gd name="T92" fmla="*/ 2147483647 w 5769"/>
              <a:gd name="T93" fmla="*/ 2147483647 h 3097"/>
              <a:gd name="T94" fmla="*/ 2147483647 w 5769"/>
              <a:gd name="T95" fmla="*/ 2147483647 h 3097"/>
              <a:gd name="T96" fmla="*/ 2147483647 w 5769"/>
              <a:gd name="T97" fmla="*/ 2147483647 h 3097"/>
              <a:gd name="T98" fmla="*/ 2147483647 w 5769"/>
              <a:gd name="T99" fmla="*/ 2147483647 h 3097"/>
              <a:gd name="T100" fmla="*/ 2147483647 w 5769"/>
              <a:gd name="T101" fmla="*/ 2147483647 h 3097"/>
              <a:gd name="T102" fmla="*/ 2147483647 w 5769"/>
              <a:gd name="T103" fmla="*/ 2147483647 h 3097"/>
              <a:gd name="T104" fmla="*/ 2147483647 w 5769"/>
              <a:gd name="T105" fmla="*/ 2147483647 h 3097"/>
              <a:gd name="T106" fmla="*/ 2147483647 w 5769"/>
              <a:gd name="T107" fmla="*/ 2147483647 h 3097"/>
              <a:gd name="T108" fmla="*/ 2147483647 w 5769"/>
              <a:gd name="T109" fmla="*/ 2147483647 h 3097"/>
              <a:gd name="T110" fmla="*/ 2147483647 w 5769"/>
              <a:gd name="T111" fmla="*/ 2147483647 h 3097"/>
              <a:gd name="T112" fmla="*/ 2147483647 w 5769"/>
              <a:gd name="T113" fmla="*/ 2147483647 h 3097"/>
              <a:gd name="T114" fmla="*/ 2147483647 w 5769"/>
              <a:gd name="T115" fmla="*/ 2147483647 h 309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69"/>
              <a:gd name="T175" fmla="*/ 0 h 3097"/>
              <a:gd name="T176" fmla="*/ 5769 w 5769"/>
              <a:gd name="T177" fmla="*/ 3097 h 309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69" h="3097">
                <a:moveTo>
                  <a:pt x="14" y="3040"/>
                </a:moveTo>
                <a:cubicBezTo>
                  <a:pt x="14" y="3040"/>
                  <a:pt x="9" y="3003"/>
                  <a:pt x="7" y="2984"/>
                </a:cubicBezTo>
                <a:cubicBezTo>
                  <a:pt x="5" y="2873"/>
                  <a:pt x="0" y="2762"/>
                  <a:pt x="0" y="2651"/>
                </a:cubicBezTo>
                <a:cubicBezTo>
                  <a:pt x="0" y="2589"/>
                  <a:pt x="17" y="2652"/>
                  <a:pt x="0" y="2602"/>
                </a:cubicBezTo>
                <a:cubicBezTo>
                  <a:pt x="5" y="2486"/>
                  <a:pt x="5" y="2370"/>
                  <a:pt x="14" y="2255"/>
                </a:cubicBezTo>
                <a:cubicBezTo>
                  <a:pt x="15" y="2239"/>
                  <a:pt x="41" y="2194"/>
                  <a:pt x="56" y="2186"/>
                </a:cubicBezTo>
                <a:cubicBezTo>
                  <a:pt x="69" y="2179"/>
                  <a:pt x="97" y="2172"/>
                  <a:pt x="97" y="2172"/>
                </a:cubicBezTo>
                <a:cubicBezTo>
                  <a:pt x="222" y="2174"/>
                  <a:pt x="347" y="2175"/>
                  <a:pt x="472" y="2179"/>
                </a:cubicBezTo>
                <a:cubicBezTo>
                  <a:pt x="550" y="2182"/>
                  <a:pt x="619" y="2219"/>
                  <a:pt x="701" y="2221"/>
                </a:cubicBezTo>
                <a:cubicBezTo>
                  <a:pt x="895" y="2227"/>
                  <a:pt x="1090" y="2226"/>
                  <a:pt x="1284" y="2228"/>
                </a:cubicBezTo>
                <a:cubicBezTo>
                  <a:pt x="1399" y="2247"/>
                  <a:pt x="1749" y="2239"/>
                  <a:pt x="1902" y="2172"/>
                </a:cubicBezTo>
                <a:cubicBezTo>
                  <a:pt x="1959" y="2147"/>
                  <a:pt x="2013" y="2108"/>
                  <a:pt x="2075" y="2096"/>
                </a:cubicBezTo>
                <a:cubicBezTo>
                  <a:pt x="2227" y="2065"/>
                  <a:pt x="2385" y="2085"/>
                  <a:pt x="2540" y="2082"/>
                </a:cubicBezTo>
                <a:cubicBezTo>
                  <a:pt x="2606" y="2033"/>
                  <a:pt x="2574" y="2049"/>
                  <a:pt x="2630" y="2026"/>
                </a:cubicBezTo>
                <a:cubicBezTo>
                  <a:pt x="2662" y="1995"/>
                  <a:pt x="2696" y="1968"/>
                  <a:pt x="2727" y="1936"/>
                </a:cubicBezTo>
                <a:cubicBezTo>
                  <a:pt x="2729" y="1929"/>
                  <a:pt x="2729" y="1920"/>
                  <a:pt x="2734" y="1915"/>
                </a:cubicBezTo>
                <a:cubicBezTo>
                  <a:pt x="2748" y="1901"/>
                  <a:pt x="2783" y="1881"/>
                  <a:pt x="2783" y="1881"/>
                </a:cubicBezTo>
                <a:cubicBezTo>
                  <a:pt x="2805" y="1848"/>
                  <a:pt x="2819" y="1820"/>
                  <a:pt x="2852" y="1797"/>
                </a:cubicBezTo>
                <a:cubicBezTo>
                  <a:pt x="2897" y="1765"/>
                  <a:pt x="2960" y="1754"/>
                  <a:pt x="3012" y="1742"/>
                </a:cubicBezTo>
                <a:cubicBezTo>
                  <a:pt x="3168" y="1707"/>
                  <a:pt x="3332" y="1718"/>
                  <a:pt x="3491" y="1700"/>
                </a:cubicBezTo>
                <a:cubicBezTo>
                  <a:pt x="3517" y="1694"/>
                  <a:pt x="3541" y="1685"/>
                  <a:pt x="3567" y="1679"/>
                </a:cubicBezTo>
                <a:cubicBezTo>
                  <a:pt x="3622" y="1645"/>
                  <a:pt x="3676" y="1611"/>
                  <a:pt x="3734" y="1582"/>
                </a:cubicBezTo>
                <a:cubicBezTo>
                  <a:pt x="3788" y="1500"/>
                  <a:pt x="4023" y="1535"/>
                  <a:pt x="4053" y="1534"/>
                </a:cubicBezTo>
                <a:cubicBezTo>
                  <a:pt x="4132" y="1475"/>
                  <a:pt x="4157" y="1367"/>
                  <a:pt x="4226" y="1298"/>
                </a:cubicBezTo>
                <a:cubicBezTo>
                  <a:pt x="4244" y="1245"/>
                  <a:pt x="4248" y="1190"/>
                  <a:pt x="4282" y="1145"/>
                </a:cubicBezTo>
                <a:cubicBezTo>
                  <a:pt x="4316" y="1009"/>
                  <a:pt x="4365" y="879"/>
                  <a:pt x="4428" y="756"/>
                </a:cubicBezTo>
                <a:cubicBezTo>
                  <a:pt x="4446" y="720"/>
                  <a:pt x="4444" y="705"/>
                  <a:pt x="4469" y="666"/>
                </a:cubicBezTo>
                <a:cubicBezTo>
                  <a:pt x="4480" y="623"/>
                  <a:pt x="4504" y="593"/>
                  <a:pt x="4525" y="555"/>
                </a:cubicBezTo>
                <a:cubicBezTo>
                  <a:pt x="4536" y="535"/>
                  <a:pt x="4542" y="503"/>
                  <a:pt x="4559" y="486"/>
                </a:cubicBezTo>
                <a:cubicBezTo>
                  <a:pt x="4567" y="478"/>
                  <a:pt x="4579" y="473"/>
                  <a:pt x="4587" y="465"/>
                </a:cubicBezTo>
                <a:cubicBezTo>
                  <a:pt x="4612" y="440"/>
                  <a:pt x="4626" y="415"/>
                  <a:pt x="4657" y="396"/>
                </a:cubicBezTo>
                <a:cubicBezTo>
                  <a:pt x="4667" y="357"/>
                  <a:pt x="4695" y="345"/>
                  <a:pt x="4719" y="312"/>
                </a:cubicBezTo>
                <a:cubicBezTo>
                  <a:pt x="4754" y="265"/>
                  <a:pt x="4772" y="209"/>
                  <a:pt x="4816" y="167"/>
                </a:cubicBezTo>
                <a:cubicBezTo>
                  <a:pt x="4828" y="132"/>
                  <a:pt x="4841" y="118"/>
                  <a:pt x="4865" y="90"/>
                </a:cubicBezTo>
                <a:cubicBezTo>
                  <a:pt x="4917" y="27"/>
                  <a:pt x="4915" y="16"/>
                  <a:pt x="4997" y="0"/>
                </a:cubicBezTo>
                <a:cubicBezTo>
                  <a:pt x="5015" y="2"/>
                  <a:pt x="5035" y="1"/>
                  <a:pt x="5052" y="7"/>
                </a:cubicBezTo>
                <a:cubicBezTo>
                  <a:pt x="5068" y="13"/>
                  <a:pt x="5094" y="35"/>
                  <a:pt x="5094" y="35"/>
                </a:cubicBezTo>
                <a:cubicBezTo>
                  <a:pt x="5111" y="59"/>
                  <a:pt x="5143" y="95"/>
                  <a:pt x="5170" y="104"/>
                </a:cubicBezTo>
                <a:cubicBezTo>
                  <a:pt x="5175" y="111"/>
                  <a:pt x="5178" y="119"/>
                  <a:pt x="5184" y="125"/>
                </a:cubicBezTo>
                <a:cubicBezTo>
                  <a:pt x="5192" y="133"/>
                  <a:pt x="5205" y="136"/>
                  <a:pt x="5212" y="146"/>
                </a:cubicBezTo>
                <a:cubicBezTo>
                  <a:pt x="5220" y="158"/>
                  <a:pt x="5221" y="173"/>
                  <a:pt x="5226" y="187"/>
                </a:cubicBezTo>
                <a:cubicBezTo>
                  <a:pt x="5245" y="242"/>
                  <a:pt x="5302" y="314"/>
                  <a:pt x="5358" y="333"/>
                </a:cubicBezTo>
                <a:cubicBezTo>
                  <a:pt x="5389" y="357"/>
                  <a:pt x="5383" y="369"/>
                  <a:pt x="5413" y="389"/>
                </a:cubicBezTo>
                <a:cubicBezTo>
                  <a:pt x="5458" y="451"/>
                  <a:pt x="5437" y="421"/>
                  <a:pt x="5476" y="479"/>
                </a:cubicBezTo>
                <a:cubicBezTo>
                  <a:pt x="5528" y="557"/>
                  <a:pt x="5452" y="479"/>
                  <a:pt x="5510" y="534"/>
                </a:cubicBezTo>
                <a:cubicBezTo>
                  <a:pt x="5527" y="584"/>
                  <a:pt x="5503" y="524"/>
                  <a:pt x="5538" y="576"/>
                </a:cubicBezTo>
                <a:cubicBezTo>
                  <a:pt x="5547" y="589"/>
                  <a:pt x="5550" y="605"/>
                  <a:pt x="5559" y="618"/>
                </a:cubicBezTo>
                <a:cubicBezTo>
                  <a:pt x="5569" y="655"/>
                  <a:pt x="5593" y="733"/>
                  <a:pt x="5614" y="763"/>
                </a:cubicBezTo>
                <a:cubicBezTo>
                  <a:pt x="5623" y="799"/>
                  <a:pt x="5642" y="832"/>
                  <a:pt x="5656" y="867"/>
                </a:cubicBezTo>
                <a:cubicBezTo>
                  <a:pt x="5667" y="895"/>
                  <a:pt x="5667" y="919"/>
                  <a:pt x="5684" y="944"/>
                </a:cubicBezTo>
                <a:cubicBezTo>
                  <a:pt x="5703" y="1034"/>
                  <a:pt x="5704" y="1128"/>
                  <a:pt x="5739" y="1214"/>
                </a:cubicBezTo>
                <a:cubicBezTo>
                  <a:pt x="5769" y="1422"/>
                  <a:pt x="5767" y="2892"/>
                  <a:pt x="5746" y="3060"/>
                </a:cubicBezTo>
                <a:cubicBezTo>
                  <a:pt x="5741" y="3097"/>
                  <a:pt x="5672" y="3065"/>
                  <a:pt x="5635" y="3067"/>
                </a:cubicBezTo>
                <a:cubicBezTo>
                  <a:pt x="5584" y="3070"/>
                  <a:pt x="5533" y="3072"/>
                  <a:pt x="5482" y="3074"/>
                </a:cubicBezTo>
                <a:cubicBezTo>
                  <a:pt x="4108" y="3069"/>
                  <a:pt x="2779" y="3051"/>
                  <a:pt x="1402" y="3047"/>
                </a:cubicBezTo>
                <a:cubicBezTo>
                  <a:pt x="1176" y="3043"/>
                  <a:pt x="981" y="3032"/>
                  <a:pt x="763" y="3012"/>
                </a:cubicBezTo>
                <a:cubicBezTo>
                  <a:pt x="520" y="3014"/>
                  <a:pt x="278" y="3012"/>
                  <a:pt x="35" y="3019"/>
                </a:cubicBezTo>
                <a:cubicBezTo>
                  <a:pt x="12" y="3020"/>
                  <a:pt x="14" y="3029"/>
                  <a:pt x="14" y="3040"/>
                </a:cubicBezTo>
                <a:close/>
              </a:path>
            </a:pathLst>
          </a:cu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635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4410" name="Freeform 118"/>
          <p:cNvSpPr>
            <a:spLocks/>
          </p:cNvSpPr>
          <p:nvPr/>
        </p:nvSpPr>
        <p:spPr bwMode="auto">
          <a:xfrm>
            <a:off x="7272338" y="1700213"/>
            <a:ext cx="1871662" cy="1530350"/>
          </a:xfrm>
          <a:custGeom>
            <a:avLst/>
            <a:gdLst>
              <a:gd name="T0" fmla="*/ 2147483647 w 1138"/>
              <a:gd name="T1" fmla="*/ 2147483647 h 918"/>
              <a:gd name="T2" fmla="*/ 2147483647 w 1138"/>
              <a:gd name="T3" fmla="*/ 2147483647 h 918"/>
              <a:gd name="T4" fmla="*/ 2147483647 w 1138"/>
              <a:gd name="T5" fmla="*/ 2147483647 h 918"/>
              <a:gd name="T6" fmla="*/ 2147483647 w 1138"/>
              <a:gd name="T7" fmla="*/ 2147483647 h 918"/>
              <a:gd name="T8" fmla="*/ 2147483647 w 1138"/>
              <a:gd name="T9" fmla="*/ 2147483647 h 918"/>
              <a:gd name="T10" fmla="*/ 2147483647 w 1138"/>
              <a:gd name="T11" fmla="*/ 2147483647 h 918"/>
              <a:gd name="T12" fmla="*/ 2147483647 w 1138"/>
              <a:gd name="T13" fmla="*/ 2147483647 h 918"/>
              <a:gd name="T14" fmla="*/ 2147483647 w 1138"/>
              <a:gd name="T15" fmla="*/ 2147483647 h 918"/>
              <a:gd name="T16" fmla="*/ 2147483647 w 1138"/>
              <a:gd name="T17" fmla="*/ 2147483647 h 918"/>
              <a:gd name="T18" fmla="*/ 2147483647 w 1138"/>
              <a:gd name="T19" fmla="*/ 2147483647 h 918"/>
              <a:gd name="T20" fmla="*/ 2147483647 w 1138"/>
              <a:gd name="T21" fmla="*/ 2147483647 h 918"/>
              <a:gd name="T22" fmla="*/ 2147483647 w 1138"/>
              <a:gd name="T23" fmla="*/ 2147483647 h 918"/>
              <a:gd name="T24" fmla="*/ 2147483647 w 1138"/>
              <a:gd name="T25" fmla="*/ 2147483647 h 918"/>
              <a:gd name="T26" fmla="*/ 2147483647 w 1138"/>
              <a:gd name="T27" fmla="*/ 2147483647 h 918"/>
              <a:gd name="T28" fmla="*/ 2147483647 w 1138"/>
              <a:gd name="T29" fmla="*/ 2147483647 h 918"/>
              <a:gd name="T30" fmla="*/ 2147483647 w 1138"/>
              <a:gd name="T31" fmla="*/ 2147483647 h 918"/>
              <a:gd name="T32" fmla="*/ 2147483647 w 1138"/>
              <a:gd name="T33" fmla="*/ 2147483647 h 918"/>
              <a:gd name="T34" fmla="*/ 2147483647 w 1138"/>
              <a:gd name="T35" fmla="*/ 2147483647 h 918"/>
              <a:gd name="T36" fmla="*/ 2147483647 w 1138"/>
              <a:gd name="T37" fmla="*/ 2147483647 h 918"/>
              <a:gd name="T38" fmla="*/ 2147483647 w 1138"/>
              <a:gd name="T39" fmla="*/ 2147483647 h 918"/>
              <a:gd name="T40" fmla="*/ 2147483647 w 1138"/>
              <a:gd name="T41" fmla="*/ 2147483647 h 918"/>
              <a:gd name="T42" fmla="*/ 2147483647 w 1138"/>
              <a:gd name="T43" fmla="*/ 2147483647 h 918"/>
              <a:gd name="T44" fmla="*/ 2147483647 w 1138"/>
              <a:gd name="T45" fmla="*/ 2147483647 h 918"/>
              <a:gd name="T46" fmla="*/ 2147483647 w 1138"/>
              <a:gd name="T47" fmla="*/ 2147483647 h 918"/>
              <a:gd name="T48" fmla="*/ 2147483647 w 1138"/>
              <a:gd name="T49" fmla="*/ 2147483647 h 918"/>
              <a:gd name="T50" fmla="*/ 2147483647 w 1138"/>
              <a:gd name="T51" fmla="*/ 2147483647 h 918"/>
              <a:gd name="T52" fmla="*/ 2147483647 w 1138"/>
              <a:gd name="T53" fmla="*/ 2147483647 h 918"/>
              <a:gd name="T54" fmla="*/ 2147483647 w 1138"/>
              <a:gd name="T55" fmla="*/ 2147483647 h 918"/>
              <a:gd name="T56" fmla="*/ 2147483647 w 1138"/>
              <a:gd name="T57" fmla="*/ 2147483647 h 918"/>
              <a:gd name="T58" fmla="*/ 2147483647 w 1138"/>
              <a:gd name="T59" fmla="*/ 2147483647 h 918"/>
              <a:gd name="T60" fmla="*/ 2147483647 w 1138"/>
              <a:gd name="T61" fmla="*/ 2147483647 h 918"/>
              <a:gd name="T62" fmla="*/ 2147483647 w 1138"/>
              <a:gd name="T63" fmla="*/ 2147483647 h 918"/>
              <a:gd name="T64" fmla="*/ 2147483647 w 1138"/>
              <a:gd name="T65" fmla="*/ 2147483647 h 918"/>
              <a:gd name="T66" fmla="*/ 2147483647 w 1138"/>
              <a:gd name="T67" fmla="*/ 2147483647 h 918"/>
              <a:gd name="T68" fmla="*/ 2147483647 w 1138"/>
              <a:gd name="T69" fmla="*/ 2147483647 h 918"/>
              <a:gd name="T70" fmla="*/ 2147483647 w 1138"/>
              <a:gd name="T71" fmla="*/ 2147483647 h 918"/>
              <a:gd name="T72" fmla="*/ 2147483647 w 1138"/>
              <a:gd name="T73" fmla="*/ 2147483647 h 918"/>
              <a:gd name="T74" fmla="*/ 2147483647 w 1138"/>
              <a:gd name="T75" fmla="*/ 2147483647 h 918"/>
              <a:gd name="T76" fmla="*/ 2147483647 w 1138"/>
              <a:gd name="T77" fmla="*/ 2147483647 h 918"/>
              <a:gd name="T78" fmla="*/ 2147483647 w 1138"/>
              <a:gd name="T79" fmla="*/ 2147483647 h 918"/>
              <a:gd name="T80" fmla="*/ 2147483647 w 1138"/>
              <a:gd name="T81" fmla="*/ 2147483647 h 918"/>
              <a:gd name="T82" fmla="*/ 2147483647 w 1138"/>
              <a:gd name="T83" fmla="*/ 2147483647 h 918"/>
              <a:gd name="T84" fmla="*/ 2147483647 w 1138"/>
              <a:gd name="T85" fmla="*/ 2147483647 h 918"/>
              <a:gd name="T86" fmla="*/ 2147483647 w 1138"/>
              <a:gd name="T87" fmla="*/ 2147483647 h 918"/>
              <a:gd name="T88" fmla="*/ 2147483647 w 1138"/>
              <a:gd name="T89" fmla="*/ 2147483647 h 918"/>
              <a:gd name="T90" fmla="*/ 0 w 1138"/>
              <a:gd name="T91" fmla="*/ 2147483647 h 9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38"/>
              <a:gd name="T139" fmla="*/ 0 h 918"/>
              <a:gd name="T140" fmla="*/ 1138 w 1138"/>
              <a:gd name="T141" fmla="*/ 918 h 9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38" h="918">
                <a:moveTo>
                  <a:pt x="28" y="591"/>
                </a:moveTo>
                <a:cubicBezTo>
                  <a:pt x="53" y="555"/>
                  <a:pt x="69" y="528"/>
                  <a:pt x="83" y="487"/>
                </a:cubicBezTo>
                <a:cubicBezTo>
                  <a:pt x="87" y="475"/>
                  <a:pt x="106" y="478"/>
                  <a:pt x="118" y="473"/>
                </a:cubicBezTo>
                <a:cubicBezTo>
                  <a:pt x="135" y="449"/>
                  <a:pt x="150" y="448"/>
                  <a:pt x="173" y="432"/>
                </a:cubicBezTo>
                <a:cubicBezTo>
                  <a:pt x="180" y="411"/>
                  <a:pt x="182" y="387"/>
                  <a:pt x="194" y="369"/>
                </a:cubicBezTo>
                <a:cubicBezTo>
                  <a:pt x="207" y="350"/>
                  <a:pt x="242" y="311"/>
                  <a:pt x="250" y="286"/>
                </a:cubicBezTo>
                <a:cubicBezTo>
                  <a:pt x="266" y="239"/>
                  <a:pt x="276" y="197"/>
                  <a:pt x="319" y="168"/>
                </a:cubicBezTo>
                <a:cubicBezTo>
                  <a:pt x="329" y="138"/>
                  <a:pt x="349" y="129"/>
                  <a:pt x="375" y="113"/>
                </a:cubicBezTo>
                <a:cubicBezTo>
                  <a:pt x="397" y="47"/>
                  <a:pt x="408" y="40"/>
                  <a:pt x="479" y="22"/>
                </a:cubicBezTo>
                <a:cubicBezTo>
                  <a:pt x="514" y="0"/>
                  <a:pt x="527" y="2"/>
                  <a:pt x="569" y="9"/>
                </a:cubicBezTo>
                <a:cubicBezTo>
                  <a:pt x="581" y="44"/>
                  <a:pt x="582" y="66"/>
                  <a:pt x="618" y="78"/>
                </a:cubicBezTo>
                <a:cubicBezTo>
                  <a:pt x="631" y="87"/>
                  <a:pt x="647" y="89"/>
                  <a:pt x="659" y="99"/>
                </a:cubicBezTo>
                <a:cubicBezTo>
                  <a:pt x="666" y="104"/>
                  <a:pt x="667" y="115"/>
                  <a:pt x="673" y="120"/>
                </a:cubicBezTo>
                <a:cubicBezTo>
                  <a:pt x="686" y="131"/>
                  <a:pt x="715" y="147"/>
                  <a:pt x="715" y="147"/>
                </a:cubicBezTo>
                <a:cubicBezTo>
                  <a:pt x="748" y="196"/>
                  <a:pt x="734" y="175"/>
                  <a:pt x="756" y="210"/>
                </a:cubicBezTo>
                <a:cubicBezTo>
                  <a:pt x="772" y="237"/>
                  <a:pt x="764" y="279"/>
                  <a:pt x="791" y="300"/>
                </a:cubicBezTo>
                <a:cubicBezTo>
                  <a:pt x="797" y="305"/>
                  <a:pt x="805" y="304"/>
                  <a:pt x="812" y="307"/>
                </a:cubicBezTo>
                <a:cubicBezTo>
                  <a:pt x="840" y="321"/>
                  <a:pt x="869" y="331"/>
                  <a:pt x="895" y="349"/>
                </a:cubicBezTo>
                <a:cubicBezTo>
                  <a:pt x="912" y="397"/>
                  <a:pt x="930" y="438"/>
                  <a:pt x="958" y="480"/>
                </a:cubicBezTo>
                <a:cubicBezTo>
                  <a:pt x="963" y="488"/>
                  <a:pt x="976" y="485"/>
                  <a:pt x="985" y="487"/>
                </a:cubicBezTo>
                <a:cubicBezTo>
                  <a:pt x="995" y="518"/>
                  <a:pt x="1011" y="548"/>
                  <a:pt x="1034" y="571"/>
                </a:cubicBezTo>
                <a:cubicBezTo>
                  <a:pt x="1051" y="620"/>
                  <a:pt x="1040" y="600"/>
                  <a:pt x="1062" y="633"/>
                </a:cubicBezTo>
                <a:cubicBezTo>
                  <a:pt x="1074" y="682"/>
                  <a:pt x="1080" y="731"/>
                  <a:pt x="1096" y="779"/>
                </a:cubicBezTo>
                <a:cubicBezTo>
                  <a:pt x="1100" y="793"/>
                  <a:pt x="1102" y="808"/>
                  <a:pt x="1110" y="820"/>
                </a:cubicBezTo>
                <a:cubicBezTo>
                  <a:pt x="1119" y="834"/>
                  <a:pt x="1138" y="862"/>
                  <a:pt x="1138" y="862"/>
                </a:cubicBezTo>
                <a:cubicBezTo>
                  <a:pt x="1136" y="878"/>
                  <a:pt x="1138" y="896"/>
                  <a:pt x="1131" y="911"/>
                </a:cubicBezTo>
                <a:cubicBezTo>
                  <a:pt x="1128" y="918"/>
                  <a:pt x="1117" y="918"/>
                  <a:pt x="1110" y="918"/>
                </a:cubicBezTo>
                <a:cubicBezTo>
                  <a:pt x="1085" y="918"/>
                  <a:pt x="1033" y="892"/>
                  <a:pt x="1006" y="883"/>
                </a:cubicBezTo>
                <a:cubicBezTo>
                  <a:pt x="970" y="774"/>
                  <a:pt x="909" y="780"/>
                  <a:pt x="812" y="772"/>
                </a:cubicBezTo>
                <a:cubicBezTo>
                  <a:pt x="776" y="736"/>
                  <a:pt x="801" y="764"/>
                  <a:pt x="763" y="709"/>
                </a:cubicBezTo>
                <a:cubicBezTo>
                  <a:pt x="757" y="700"/>
                  <a:pt x="743" y="682"/>
                  <a:pt x="743" y="682"/>
                </a:cubicBezTo>
                <a:cubicBezTo>
                  <a:pt x="732" y="638"/>
                  <a:pt x="728" y="594"/>
                  <a:pt x="680" y="578"/>
                </a:cubicBezTo>
                <a:cubicBezTo>
                  <a:pt x="669" y="593"/>
                  <a:pt x="665" y="613"/>
                  <a:pt x="652" y="626"/>
                </a:cubicBezTo>
                <a:cubicBezTo>
                  <a:pt x="640" y="638"/>
                  <a:pt x="620" y="639"/>
                  <a:pt x="604" y="647"/>
                </a:cubicBezTo>
                <a:cubicBezTo>
                  <a:pt x="590" y="668"/>
                  <a:pt x="583" y="688"/>
                  <a:pt x="569" y="709"/>
                </a:cubicBezTo>
                <a:cubicBezTo>
                  <a:pt x="571" y="730"/>
                  <a:pt x="570" y="752"/>
                  <a:pt x="576" y="772"/>
                </a:cubicBezTo>
                <a:cubicBezTo>
                  <a:pt x="579" y="783"/>
                  <a:pt x="597" y="788"/>
                  <a:pt x="597" y="800"/>
                </a:cubicBezTo>
                <a:cubicBezTo>
                  <a:pt x="597" y="807"/>
                  <a:pt x="583" y="794"/>
                  <a:pt x="576" y="793"/>
                </a:cubicBezTo>
                <a:cubicBezTo>
                  <a:pt x="523" y="787"/>
                  <a:pt x="469" y="784"/>
                  <a:pt x="416" y="779"/>
                </a:cubicBezTo>
                <a:cubicBezTo>
                  <a:pt x="411" y="772"/>
                  <a:pt x="405" y="766"/>
                  <a:pt x="402" y="758"/>
                </a:cubicBezTo>
                <a:cubicBezTo>
                  <a:pt x="398" y="745"/>
                  <a:pt x="408" y="724"/>
                  <a:pt x="396" y="716"/>
                </a:cubicBezTo>
                <a:cubicBezTo>
                  <a:pt x="382" y="707"/>
                  <a:pt x="363" y="721"/>
                  <a:pt x="347" y="723"/>
                </a:cubicBezTo>
                <a:cubicBezTo>
                  <a:pt x="270" y="774"/>
                  <a:pt x="264" y="778"/>
                  <a:pt x="160" y="793"/>
                </a:cubicBezTo>
                <a:cubicBezTo>
                  <a:pt x="120" y="854"/>
                  <a:pt x="152" y="844"/>
                  <a:pt x="49" y="827"/>
                </a:cubicBezTo>
                <a:cubicBezTo>
                  <a:pt x="30" y="772"/>
                  <a:pt x="68" y="717"/>
                  <a:pt x="42" y="661"/>
                </a:cubicBezTo>
                <a:cubicBezTo>
                  <a:pt x="35" y="646"/>
                  <a:pt x="0" y="633"/>
                  <a:pt x="0" y="633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ru-RU"/>
          </a:p>
        </p:txBody>
      </p:sp>
      <p:sp>
        <p:nvSpPr>
          <p:cNvPr id="14411" name="Freeform 119"/>
          <p:cNvSpPr>
            <a:spLocks/>
          </p:cNvSpPr>
          <p:nvPr/>
        </p:nvSpPr>
        <p:spPr bwMode="auto">
          <a:xfrm>
            <a:off x="-36513" y="5229225"/>
            <a:ext cx="3744913" cy="1670050"/>
          </a:xfrm>
          <a:custGeom>
            <a:avLst/>
            <a:gdLst>
              <a:gd name="T0" fmla="*/ 2147483647 w 2283"/>
              <a:gd name="T1" fmla="*/ 2147483647 h 1052"/>
              <a:gd name="T2" fmla="*/ 2147483647 w 2283"/>
              <a:gd name="T3" fmla="*/ 2147483647 h 1052"/>
              <a:gd name="T4" fmla="*/ 2147483647 w 2283"/>
              <a:gd name="T5" fmla="*/ 2147483647 h 1052"/>
              <a:gd name="T6" fmla="*/ 2147483647 w 2283"/>
              <a:gd name="T7" fmla="*/ 2147483647 h 1052"/>
              <a:gd name="T8" fmla="*/ 2147483647 w 2283"/>
              <a:gd name="T9" fmla="*/ 2147483647 h 1052"/>
              <a:gd name="T10" fmla="*/ 2147483647 w 2283"/>
              <a:gd name="T11" fmla="*/ 2147483647 h 1052"/>
              <a:gd name="T12" fmla="*/ 2147483647 w 2283"/>
              <a:gd name="T13" fmla="*/ 2147483647 h 1052"/>
              <a:gd name="T14" fmla="*/ 2147483647 w 2283"/>
              <a:gd name="T15" fmla="*/ 2147483647 h 1052"/>
              <a:gd name="T16" fmla="*/ 2147483647 w 2283"/>
              <a:gd name="T17" fmla="*/ 2147483647 h 1052"/>
              <a:gd name="T18" fmla="*/ 2147483647 w 2283"/>
              <a:gd name="T19" fmla="*/ 2147483647 h 1052"/>
              <a:gd name="T20" fmla="*/ 2147483647 w 2283"/>
              <a:gd name="T21" fmla="*/ 2147483647 h 1052"/>
              <a:gd name="T22" fmla="*/ 2147483647 w 2283"/>
              <a:gd name="T23" fmla="*/ 2147483647 h 1052"/>
              <a:gd name="T24" fmla="*/ 2147483647 w 2283"/>
              <a:gd name="T25" fmla="*/ 2147483647 h 1052"/>
              <a:gd name="T26" fmla="*/ 2147483647 w 2283"/>
              <a:gd name="T27" fmla="*/ 2147483647 h 1052"/>
              <a:gd name="T28" fmla="*/ 2147483647 w 2283"/>
              <a:gd name="T29" fmla="*/ 2147483647 h 1052"/>
              <a:gd name="T30" fmla="*/ 2147483647 w 2283"/>
              <a:gd name="T31" fmla="*/ 2147483647 h 1052"/>
              <a:gd name="T32" fmla="*/ 2147483647 w 2283"/>
              <a:gd name="T33" fmla="*/ 2147483647 h 1052"/>
              <a:gd name="T34" fmla="*/ 2147483647 w 2283"/>
              <a:gd name="T35" fmla="*/ 2147483647 h 1052"/>
              <a:gd name="T36" fmla="*/ 2147483647 w 2283"/>
              <a:gd name="T37" fmla="*/ 2147483647 h 1052"/>
              <a:gd name="T38" fmla="*/ 2147483647 w 2283"/>
              <a:gd name="T39" fmla="*/ 2147483647 h 1052"/>
              <a:gd name="T40" fmla="*/ 2147483647 w 2283"/>
              <a:gd name="T41" fmla="*/ 2147483647 h 105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83"/>
              <a:gd name="T64" fmla="*/ 0 h 1052"/>
              <a:gd name="T65" fmla="*/ 2283 w 2283"/>
              <a:gd name="T66" fmla="*/ 1052 h 105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83" h="1052">
                <a:moveTo>
                  <a:pt x="9" y="1025"/>
                </a:moveTo>
                <a:cubicBezTo>
                  <a:pt x="226" y="1027"/>
                  <a:pt x="444" y="1032"/>
                  <a:pt x="661" y="1032"/>
                </a:cubicBezTo>
                <a:cubicBezTo>
                  <a:pt x="1047" y="1032"/>
                  <a:pt x="1152" y="1052"/>
                  <a:pt x="1439" y="956"/>
                </a:cubicBezTo>
                <a:cubicBezTo>
                  <a:pt x="1468" y="925"/>
                  <a:pt x="1502" y="894"/>
                  <a:pt x="1543" y="880"/>
                </a:cubicBezTo>
                <a:cubicBezTo>
                  <a:pt x="1550" y="873"/>
                  <a:pt x="1556" y="865"/>
                  <a:pt x="1564" y="859"/>
                </a:cubicBezTo>
                <a:cubicBezTo>
                  <a:pt x="1570" y="855"/>
                  <a:pt x="1579" y="856"/>
                  <a:pt x="1584" y="852"/>
                </a:cubicBezTo>
                <a:cubicBezTo>
                  <a:pt x="1590" y="847"/>
                  <a:pt x="1592" y="837"/>
                  <a:pt x="1598" y="831"/>
                </a:cubicBezTo>
                <a:cubicBezTo>
                  <a:pt x="1604" y="825"/>
                  <a:pt x="1612" y="822"/>
                  <a:pt x="1619" y="817"/>
                </a:cubicBezTo>
                <a:cubicBezTo>
                  <a:pt x="1636" y="791"/>
                  <a:pt x="1689" y="740"/>
                  <a:pt x="1716" y="727"/>
                </a:cubicBezTo>
                <a:cubicBezTo>
                  <a:pt x="1725" y="699"/>
                  <a:pt x="1728" y="681"/>
                  <a:pt x="1758" y="671"/>
                </a:cubicBezTo>
                <a:cubicBezTo>
                  <a:pt x="1774" y="626"/>
                  <a:pt x="1839" y="555"/>
                  <a:pt x="1883" y="533"/>
                </a:cubicBezTo>
                <a:cubicBezTo>
                  <a:pt x="1894" y="499"/>
                  <a:pt x="1907" y="495"/>
                  <a:pt x="1931" y="470"/>
                </a:cubicBezTo>
                <a:cubicBezTo>
                  <a:pt x="1963" y="437"/>
                  <a:pt x="1989" y="398"/>
                  <a:pt x="2015" y="359"/>
                </a:cubicBezTo>
                <a:cubicBezTo>
                  <a:pt x="2036" y="327"/>
                  <a:pt x="2056" y="328"/>
                  <a:pt x="2070" y="297"/>
                </a:cubicBezTo>
                <a:cubicBezTo>
                  <a:pt x="2095" y="240"/>
                  <a:pt x="2113" y="173"/>
                  <a:pt x="2167" y="137"/>
                </a:cubicBezTo>
                <a:cubicBezTo>
                  <a:pt x="2193" y="98"/>
                  <a:pt x="2218" y="66"/>
                  <a:pt x="2264" y="54"/>
                </a:cubicBezTo>
                <a:cubicBezTo>
                  <a:pt x="2274" y="47"/>
                  <a:pt x="2283" y="19"/>
                  <a:pt x="2271" y="19"/>
                </a:cubicBezTo>
                <a:cubicBezTo>
                  <a:pt x="1725" y="10"/>
                  <a:pt x="1180" y="14"/>
                  <a:pt x="634" y="12"/>
                </a:cubicBezTo>
                <a:cubicBezTo>
                  <a:pt x="421" y="0"/>
                  <a:pt x="241" y="1"/>
                  <a:pt x="16" y="5"/>
                </a:cubicBezTo>
                <a:cubicBezTo>
                  <a:pt x="11" y="271"/>
                  <a:pt x="0" y="436"/>
                  <a:pt x="9" y="692"/>
                </a:cubicBezTo>
                <a:cubicBezTo>
                  <a:pt x="11" y="751"/>
                  <a:pt x="50" y="1025"/>
                  <a:pt x="9" y="1025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152" name="AutoShape 120"/>
          <p:cNvSpPr>
            <a:spLocks noChangeArrowheads="1"/>
          </p:cNvSpPr>
          <p:nvPr/>
        </p:nvSpPr>
        <p:spPr bwMode="auto">
          <a:xfrm>
            <a:off x="323850" y="2349500"/>
            <a:ext cx="104775" cy="2663825"/>
          </a:xfrm>
          <a:prstGeom prst="upArrow">
            <a:avLst>
              <a:gd name="adj1" fmla="val 50000"/>
              <a:gd name="adj2" fmla="val 932216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53" name="AutoShape 121"/>
          <p:cNvSpPr>
            <a:spLocks noChangeArrowheads="1"/>
          </p:cNvSpPr>
          <p:nvPr/>
        </p:nvSpPr>
        <p:spPr bwMode="auto">
          <a:xfrm>
            <a:off x="755650" y="2997200"/>
            <a:ext cx="71438" cy="1295400"/>
          </a:xfrm>
          <a:prstGeom prst="upArrow">
            <a:avLst>
              <a:gd name="adj1" fmla="val 50000"/>
              <a:gd name="adj2" fmla="val 45333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54" name="Text Box 122"/>
          <p:cNvSpPr txBox="1">
            <a:spLocks noChangeArrowheads="1"/>
          </p:cNvSpPr>
          <p:nvPr/>
        </p:nvSpPr>
        <p:spPr bwMode="auto">
          <a:xfrm>
            <a:off x="468313" y="479742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Испарение</a:t>
            </a:r>
          </a:p>
        </p:txBody>
      </p:sp>
      <p:sp>
        <p:nvSpPr>
          <p:cNvPr id="44155" name="Text Box 123"/>
          <p:cNvSpPr txBox="1">
            <a:spLocks noChangeArrowheads="1"/>
          </p:cNvSpPr>
          <p:nvPr/>
        </p:nvSpPr>
        <p:spPr bwMode="auto">
          <a:xfrm>
            <a:off x="214313" y="1643063"/>
            <a:ext cx="255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Конденсация пара</a:t>
            </a:r>
          </a:p>
        </p:txBody>
      </p:sp>
      <p:sp>
        <p:nvSpPr>
          <p:cNvPr id="44156" name="Text Box 124"/>
          <p:cNvSpPr txBox="1">
            <a:spLocks noChangeArrowheads="1"/>
          </p:cNvSpPr>
          <p:nvPr/>
        </p:nvSpPr>
        <p:spPr bwMode="auto">
          <a:xfrm>
            <a:off x="2571750" y="2143125"/>
            <a:ext cx="1008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Осадкидождь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157" name="Text Box 125"/>
          <p:cNvSpPr txBox="1">
            <a:spLocks noChangeArrowheads="1"/>
          </p:cNvSpPr>
          <p:nvPr/>
        </p:nvSpPr>
        <p:spPr bwMode="auto">
          <a:xfrm>
            <a:off x="7920037" y="214290"/>
            <a:ext cx="1223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Осадки –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снег</a:t>
            </a:r>
          </a:p>
        </p:txBody>
      </p:sp>
      <p:sp>
        <p:nvSpPr>
          <p:cNvPr id="44158" name="Text Box 126"/>
          <p:cNvSpPr txBox="1">
            <a:spLocks noChangeArrowheads="1"/>
          </p:cNvSpPr>
          <p:nvPr/>
        </p:nvSpPr>
        <p:spPr bwMode="auto">
          <a:xfrm>
            <a:off x="3571868" y="500042"/>
            <a:ext cx="86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Ветер</a:t>
            </a:r>
          </a:p>
        </p:txBody>
      </p:sp>
      <p:sp>
        <p:nvSpPr>
          <p:cNvPr id="44159" name="Text Box 12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503238" y="6165850"/>
            <a:ext cx="8640762" cy="523875"/>
          </a:xfrm>
          <a:prstGeom prst="rect">
            <a:avLst/>
          </a:prstGeom>
          <a:gradFill rotWithShape="1">
            <a:gsLst>
              <a:gs pos="0">
                <a:srgbClr val="DDDDDD">
                  <a:alpha val="64999"/>
                </a:srgbClr>
              </a:gs>
              <a:gs pos="100000">
                <a:srgbClr val="DDDDDD">
                  <a:gamma/>
                  <a:shade val="46275"/>
                  <a:invGamma/>
                  <a:alpha val="2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smtClean="0"/>
              <a:t>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Круговорот воды в природе – всемирный процесс</a:t>
            </a:r>
          </a:p>
        </p:txBody>
      </p:sp>
      <p:sp>
        <p:nvSpPr>
          <p:cNvPr id="44160" name="AutoShape 128"/>
          <p:cNvSpPr>
            <a:spLocks noChangeArrowheads="1"/>
          </p:cNvSpPr>
          <p:nvPr/>
        </p:nvSpPr>
        <p:spPr bwMode="auto">
          <a:xfrm>
            <a:off x="1187450" y="3429000"/>
            <a:ext cx="71438" cy="1295400"/>
          </a:xfrm>
          <a:prstGeom prst="upArrow">
            <a:avLst>
              <a:gd name="adj1" fmla="val 50000"/>
              <a:gd name="adj2" fmla="val 45333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61" name="AutoShape 129"/>
          <p:cNvSpPr>
            <a:spLocks noChangeArrowheads="1"/>
          </p:cNvSpPr>
          <p:nvPr/>
        </p:nvSpPr>
        <p:spPr bwMode="auto">
          <a:xfrm>
            <a:off x="2627313" y="3716338"/>
            <a:ext cx="73025" cy="1368425"/>
          </a:xfrm>
          <a:prstGeom prst="downArrow">
            <a:avLst>
              <a:gd name="adj1" fmla="val 50000"/>
              <a:gd name="adj2" fmla="val 468478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62" name="AutoShape 130"/>
          <p:cNvSpPr>
            <a:spLocks noChangeArrowheads="1"/>
          </p:cNvSpPr>
          <p:nvPr/>
        </p:nvSpPr>
        <p:spPr bwMode="auto">
          <a:xfrm>
            <a:off x="2268538" y="3860800"/>
            <a:ext cx="73025" cy="1368425"/>
          </a:xfrm>
          <a:prstGeom prst="downArrow">
            <a:avLst>
              <a:gd name="adj1" fmla="val 50000"/>
              <a:gd name="adj2" fmla="val 468478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63" name="AutoShape 131"/>
          <p:cNvSpPr>
            <a:spLocks noChangeArrowheads="1"/>
          </p:cNvSpPr>
          <p:nvPr/>
        </p:nvSpPr>
        <p:spPr bwMode="auto">
          <a:xfrm>
            <a:off x="4643438" y="3716338"/>
            <a:ext cx="73025" cy="1944687"/>
          </a:xfrm>
          <a:prstGeom prst="downArrow">
            <a:avLst>
              <a:gd name="adj1" fmla="val 50000"/>
              <a:gd name="adj2" fmla="val 665761"/>
            </a:avLst>
          </a:prstGeom>
          <a:solidFill>
            <a:srgbClr val="00CCFF"/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64" name="AutoShape 132"/>
          <p:cNvSpPr>
            <a:spLocks noChangeArrowheads="1"/>
          </p:cNvSpPr>
          <p:nvPr/>
        </p:nvSpPr>
        <p:spPr bwMode="auto">
          <a:xfrm>
            <a:off x="5435600" y="3573463"/>
            <a:ext cx="73025" cy="1511300"/>
          </a:xfrm>
          <a:prstGeom prst="downArrow">
            <a:avLst>
              <a:gd name="adj1" fmla="val 50000"/>
              <a:gd name="adj2" fmla="val 517391"/>
            </a:avLst>
          </a:prstGeom>
          <a:solidFill>
            <a:srgbClr val="00CCFF"/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65" name="AutoShape 133"/>
          <p:cNvSpPr>
            <a:spLocks noChangeArrowheads="1"/>
          </p:cNvSpPr>
          <p:nvPr/>
        </p:nvSpPr>
        <p:spPr bwMode="auto">
          <a:xfrm flipH="1">
            <a:off x="7164388" y="1484313"/>
            <a:ext cx="71437" cy="936625"/>
          </a:xfrm>
          <a:prstGeom prst="downArrow">
            <a:avLst>
              <a:gd name="adj1" fmla="val 50000"/>
              <a:gd name="adj2" fmla="val 327780"/>
            </a:avLst>
          </a:prstGeom>
          <a:solidFill>
            <a:srgbClr val="99CCFF"/>
          </a:solidFill>
          <a:ln w="9525">
            <a:solidFill>
              <a:schemeClr val="bg1">
                <a:lumMod val="60000"/>
                <a:lumOff val="40000"/>
                <a:alpha val="62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66" name="AutoShape 134"/>
          <p:cNvSpPr>
            <a:spLocks noChangeArrowheads="1"/>
          </p:cNvSpPr>
          <p:nvPr/>
        </p:nvSpPr>
        <p:spPr bwMode="auto">
          <a:xfrm>
            <a:off x="7667625" y="1412875"/>
            <a:ext cx="73025" cy="503238"/>
          </a:xfrm>
          <a:prstGeom prst="downArrow">
            <a:avLst>
              <a:gd name="adj1" fmla="val 50000"/>
              <a:gd name="adj2" fmla="val 172283"/>
            </a:avLst>
          </a:prstGeom>
          <a:solidFill>
            <a:srgbClr val="99CCFF"/>
          </a:solidFill>
          <a:ln w="9525">
            <a:solidFill>
              <a:schemeClr val="bg1">
                <a:lumMod val="60000"/>
                <a:lumOff val="40000"/>
                <a:alpha val="62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67" name="AutoShape 135"/>
          <p:cNvSpPr>
            <a:spLocks noChangeArrowheads="1"/>
          </p:cNvSpPr>
          <p:nvPr/>
        </p:nvSpPr>
        <p:spPr bwMode="auto">
          <a:xfrm>
            <a:off x="6500813" y="5373688"/>
            <a:ext cx="2390775" cy="341312"/>
          </a:xfrm>
          <a:prstGeom prst="wedgeRoundRectCallout">
            <a:avLst>
              <a:gd name="adj1" fmla="val -84009"/>
              <a:gd name="adj2" fmla="val -222282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4168" name="Arc 136"/>
          <p:cNvSpPr>
            <a:spLocks/>
          </p:cNvSpPr>
          <p:nvPr/>
        </p:nvSpPr>
        <p:spPr bwMode="auto">
          <a:xfrm flipV="1">
            <a:off x="3276600" y="2997200"/>
            <a:ext cx="4608513" cy="28082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69" name="Text Box 137"/>
          <p:cNvSpPr txBox="1">
            <a:spLocks noChangeArrowheads="1"/>
          </p:cNvSpPr>
          <p:nvPr/>
        </p:nvSpPr>
        <p:spPr bwMode="auto">
          <a:xfrm>
            <a:off x="6357938" y="5373688"/>
            <a:ext cx="2462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Подземные воды</a:t>
            </a:r>
          </a:p>
        </p:txBody>
      </p:sp>
      <p:sp>
        <p:nvSpPr>
          <p:cNvPr id="44170" name="Freeform 138"/>
          <p:cNvSpPr>
            <a:spLocks/>
          </p:cNvSpPr>
          <p:nvPr/>
        </p:nvSpPr>
        <p:spPr bwMode="auto">
          <a:xfrm>
            <a:off x="4427538" y="4292600"/>
            <a:ext cx="2246312" cy="777875"/>
          </a:xfrm>
          <a:custGeom>
            <a:avLst/>
            <a:gdLst>
              <a:gd name="T0" fmla="*/ 0 w 1415"/>
              <a:gd name="T1" fmla="*/ 2147483647 h 490"/>
              <a:gd name="T2" fmla="*/ 2147483647 w 1415"/>
              <a:gd name="T3" fmla="*/ 2147483647 h 490"/>
              <a:gd name="T4" fmla="*/ 2147483647 w 1415"/>
              <a:gd name="T5" fmla="*/ 2147483647 h 490"/>
              <a:gd name="T6" fmla="*/ 2147483647 w 1415"/>
              <a:gd name="T7" fmla="*/ 2147483647 h 490"/>
              <a:gd name="T8" fmla="*/ 2147483647 w 1415"/>
              <a:gd name="T9" fmla="*/ 2147483647 h 490"/>
              <a:gd name="T10" fmla="*/ 2147483647 w 1415"/>
              <a:gd name="T11" fmla="*/ 2147483647 h 490"/>
              <a:gd name="T12" fmla="*/ 2147483647 w 1415"/>
              <a:gd name="T13" fmla="*/ 2147483647 h 490"/>
              <a:gd name="T14" fmla="*/ 2147483647 w 1415"/>
              <a:gd name="T15" fmla="*/ 2147483647 h 490"/>
              <a:gd name="T16" fmla="*/ 2147483647 w 1415"/>
              <a:gd name="T17" fmla="*/ 2147483647 h 490"/>
              <a:gd name="T18" fmla="*/ 2147483647 w 1415"/>
              <a:gd name="T19" fmla="*/ 2147483647 h 490"/>
              <a:gd name="T20" fmla="*/ 2147483647 w 1415"/>
              <a:gd name="T21" fmla="*/ 2147483647 h 490"/>
              <a:gd name="T22" fmla="*/ 2147483647 w 1415"/>
              <a:gd name="T23" fmla="*/ 2147483647 h 490"/>
              <a:gd name="T24" fmla="*/ 2147483647 w 1415"/>
              <a:gd name="T25" fmla="*/ 2147483647 h 490"/>
              <a:gd name="T26" fmla="*/ 2147483647 w 1415"/>
              <a:gd name="T27" fmla="*/ 2147483647 h 490"/>
              <a:gd name="T28" fmla="*/ 2147483647 w 1415"/>
              <a:gd name="T29" fmla="*/ 2147483647 h 490"/>
              <a:gd name="T30" fmla="*/ 2147483647 w 1415"/>
              <a:gd name="T31" fmla="*/ 2147483647 h 490"/>
              <a:gd name="T32" fmla="*/ 2147483647 w 1415"/>
              <a:gd name="T33" fmla="*/ 2147483647 h 4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5"/>
              <a:gd name="T52" fmla="*/ 0 h 490"/>
              <a:gd name="T53" fmla="*/ 1415 w 1415"/>
              <a:gd name="T54" fmla="*/ 490 h 4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5" h="490">
                <a:moveTo>
                  <a:pt x="0" y="490"/>
                </a:moveTo>
                <a:cubicBezTo>
                  <a:pt x="53" y="479"/>
                  <a:pt x="82" y="443"/>
                  <a:pt x="124" y="414"/>
                </a:cubicBezTo>
                <a:cubicBezTo>
                  <a:pt x="142" y="402"/>
                  <a:pt x="173" y="400"/>
                  <a:pt x="194" y="393"/>
                </a:cubicBezTo>
                <a:cubicBezTo>
                  <a:pt x="259" y="326"/>
                  <a:pt x="216" y="352"/>
                  <a:pt x="340" y="344"/>
                </a:cubicBezTo>
                <a:cubicBezTo>
                  <a:pt x="381" y="341"/>
                  <a:pt x="423" y="339"/>
                  <a:pt x="464" y="337"/>
                </a:cubicBezTo>
                <a:cubicBezTo>
                  <a:pt x="500" y="325"/>
                  <a:pt x="576" y="317"/>
                  <a:pt x="576" y="317"/>
                </a:cubicBezTo>
                <a:cubicBezTo>
                  <a:pt x="665" y="255"/>
                  <a:pt x="547" y="332"/>
                  <a:pt x="832" y="296"/>
                </a:cubicBezTo>
                <a:cubicBezTo>
                  <a:pt x="849" y="294"/>
                  <a:pt x="857" y="270"/>
                  <a:pt x="874" y="268"/>
                </a:cubicBezTo>
                <a:cubicBezTo>
                  <a:pt x="897" y="266"/>
                  <a:pt x="920" y="263"/>
                  <a:pt x="943" y="261"/>
                </a:cubicBezTo>
                <a:cubicBezTo>
                  <a:pt x="955" y="254"/>
                  <a:pt x="968" y="250"/>
                  <a:pt x="978" y="240"/>
                </a:cubicBezTo>
                <a:cubicBezTo>
                  <a:pt x="996" y="222"/>
                  <a:pt x="996" y="186"/>
                  <a:pt x="1020" y="178"/>
                </a:cubicBezTo>
                <a:cubicBezTo>
                  <a:pt x="1058" y="165"/>
                  <a:pt x="1102" y="155"/>
                  <a:pt x="1138" y="136"/>
                </a:cubicBezTo>
                <a:cubicBezTo>
                  <a:pt x="1145" y="132"/>
                  <a:pt x="1150" y="123"/>
                  <a:pt x="1158" y="122"/>
                </a:cubicBezTo>
                <a:cubicBezTo>
                  <a:pt x="1202" y="116"/>
                  <a:pt x="1246" y="117"/>
                  <a:pt x="1290" y="115"/>
                </a:cubicBezTo>
                <a:cubicBezTo>
                  <a:pt x="1299" y="113"/>
                  <a:pt x="1310" y="114"/>
                  <a:pt x="1318" y="108"/>
                </a:cubicBezTo>
                <a:cubicBezTo>
                  <a:pt x="1330" y="99"/>
                  <a:pt x="1327" y="77"/>
                  <a:pt x="1339" y="67"/>
                </a:cubicBezTo>
                <a:cubicBezTo>
                  <a:pt x="1415" y="0"/>
                  <a:pt x="1364" y="59"/>
                  <a:pt x="1387" y="32"/>
                </a:cubicBezTo>
              </a:path>
            </a:pathLst>
          </a:custGeom>
          <a:noFill/>
          <a:ln w="19050">
            <a:solidFill>
              <a:srgbClr val="0000FF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171" name="AutoShape 139"/>
          <p:cNvSpPr>
            <a:spLocks noChangeArrowheads="1"/>
          </p:cNvSpPr>
          <p:nvPr/>
        </p:nvSpPr>
        <p:spPr bwMode="auto">
          <a:xfrm>
            <a:off x="4214811" y="4941888"/>
            <a:ext cx="428628" cy="487376"/>
          </a:xfrm>
          <a:prstGeom prst="star4">
            <a:avLst>
              <a:gd name="adj" fmla="val 17785"/>
            </a:avLst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75" name="Text Box 143"/>
          <p:cNvSpPr txBox="1">
            <a:spLocks noChangeArrowheads="1"/>
          </p:cNvSpPr>
          <p:nvPr/>
        </p:nvSpPr>
        <p:spPr bwMode="auto">
          <a:xfrm>
            <a:off x="7643813" y="2000250"/>
            <a:ext cx="1258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Ледники</a:t>
            </a:r>
          </a:p>
        </p:txBody>
      </p:sp>
      <p:sp>
        <p:nvSpPr>
          <p:cNvPr id="44176" name="Text Box 144"/>
          <p:cNvSpPr txBox="1">
            <a:spLocks noChangeArrowheads="1"/>
          </p:cNvSpPr>
          <p:nvPr/>
        </p:nvSpPr>
        <p:spPr bwMode="auto">
          <a:xfrm>
            <a:off x="3708400" y="4652963"/>
            <a:ext cx="1079500" cy="369887"/>
          </a:xfrm>
          <a:prstGeom prst="rect">
            <a:avLst/>
          </a:prstGeom>
          <a:noFill/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Родник</a:t>
            </a:r>
          </a:p>
        </p:txBody>
      </p:sp>
      <p:sp>
        <p:nvSpPr>
          <p:cNvPr id="44178" name="Text Box 146"/>
          <p:cNvSpPr txBox="1">
            <a:spLocks noChangeArrowheads="1"/>
          </p:cNvSpPr>
          <p:nvPr/>
        </p:nvSpPr>
        <p:spPr bwMode="auto">
          <a:xfrm>
            <a:off x="5795963" y="3860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Реки</a:t>
            </a:r>
          </a:p>
        </p:txBody>
      </p:sp>
      <p:sp>
        <p:nvSpPr>
          <p:cNvPr id="44179" name="Line 147"/>
          <p:cNvSpPr>
            <a:spLocks noChangeShapeType="1"/>
          </p:cNvSpPr>
          <p:nvPr/>
        </p:nvSpPr>
        <p:spPr bwMode="auto">
          <a:xfrm flipH="1">
            <a:off x="5364163" y="5300663"/>
            <a:ext cx="1008062" cy="360362"/>
          </a:xfrm>
          <a:prstGeom prst="line">
            <a:avLst/>
          </a:prstGeom>
          <a:noFill/>
          <a:ln w="1905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180" name="Line 148"/>
          <p:cNvSpPr>
            <a:spLocks noChangeShapeType="1"/>
          </p:cNvSpPr>
          <p:nvPr/>
        </p:nvSpPr>
        <p:spPr bwMode="auto">
          <a:xfrm flipH="1">
            <a:off x="5580063" y="4292600"/>
            <a:ext cx="576262" cy="288925"/>
          </a:xfrm>
          <a:prstGeom prst="line">
            <a:avLst/>
          </a:prstGeom>
          <a:noFill/>
          <a:ln w="1905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181" name="Line 149"/>
          <p:cNvSpPr>
            <a:spLocks noChangeShapeType="1"/>
          </p:cNvSpPr>
          <p:nvPr/>
        </p:nvSpPr>
        <p:spPr bwMode="auto">
          <a:xfrm flipH="1">
            <a:off x="4787900" y="4868863"/>
            <a:ext cx="647700" cy="144462"/>
          </a:xfrm>
          <a:prstGeom prst="line">
            <a:avLst/>
          </a:prstGeom>
          <a:noFill/>
          <a:ln w="1905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182" name="Line 150"/>
          <p:cNvSpPr>
            <a:spLocks noChangeShapeType="1"/>
          </p:cNvSpPr>
          <p:nvPr/>
        </p:nvSpPr>
        <p:spPr bwMode="auto">
          <a:xfrm flipH="1">
            <a:off x="6877050" y="2852738"/>
            <a:ext cx="358775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183" name="AutoShape 151"/>
          <p:cNvSpPr>
            <a:spLocks noChangeArrowheads="1"/>
          </p:cNvSpPr>
          <p:nvPr/>
        </p:nvSpPr>
        <p:spPr bwMode="auto">
          <a:xfrm flipH="1">
            <a:off x="5003800" y="3573463"/>
            <a:ext cx="73025" cy="936625"/>
          </a:xfrm>
          <a:prstGeom prst="upArrow">
            <a:avLst>
              <a:gd name="adj1" fmla="val 50000"/>
              <a:gd name="adj2" fmla="val 320652"/>
            </a:avLst>
          </a:prstGeom>
          <a:solidFill>
            <a:srgbClr val="00CCFF"/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84" name="AutoShape 152"/>
          <p:cNvSpPr>
            <a:spLocks noChangeArrowheads="1"/>
          </p:cNvSpPr>
          <p:nvPr/>
        </p:nvSpPr>
        <p:spPr bwMode="auto">
          <a:xfrm flipH="1">
            <a:off x="5724525" y="3357563"/>
            <a:ext cx="73025" cy="936625"/>
          </a:xfrm>
          <a:prstGeom prst="upArrow">
            <a:avLst>
              <a:gd name="adj1" fmla="val 50000"/>
              <a:gd name="adj2" fmla="val 320652"/>
            </a:avLst>
          </a:prstGeom>
          <a:solidFill>
            <a:srgbClr val="00CCFF"/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85" name="Line 153"/>
          <p:cNvSpPr>
            <a:spLocks noChangeShapeType="1"/>
          </p:cNvSpPr>
          <p:nvPr/>
        </p:nvSpPr>
        <p:spPr bwMode="auto">
          <a:xfrm flipH="1" flipV="1">
            <a:off x="684213" y="115888"/>
            <a:ext cx="71437" cy="1444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190" name="Text Box 158"/>
          <p:cNvSpPr txBox="1">
            <a:spLocks noChangeArrowheads="1"/>
          </p:cNvSpPr>
          <p:nvPr/>
        </p:nvSpPr>
        <p:spPr bwMode="auto">
          <a:xfrm>
            <a:off x="971550" y="5373688"/>
            <a:ext cx="165576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</a:t>
            </a:r>
          </a:p>
          <a:p>
            <a:pPr>
              <a:spcBef>
                <a:spcPct val="50000"/>
              </a:spcBef>
              <a:defRPr/>
            </a:pPr>
            <a:endParaRPr lang="ru-RU" dirty="0"/>
          </a:p>
        </p:txBody>
      </p:sp>
      <p:sp>
        <p:nvSpPr>
          <p:cNvPr id="44191" name="Text Box 159"/>
          <p:cNvSpPr txBox="1">
            <a:spLocks noChangeArrowheads="1"/>
          </p:cNvSpPr>
          <p:nvPr/>
        </p:nvSpPr>
        <p:spPr bwMode="auto">
          <a:xfrm>
            <a:off x="7429500" y="4581525"/>
            <a:ext cx="1714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Суша</a:t>
            </a:r>
          </a:p>
          <a:p>
            <a:pPr>
              <a:spcBef>
                <a:spcPct val="50000"/>
              </a:spcBef>
              <a:defRPr/>
            </a:pPr>
            <a:endParaRPr lang="ru-RU" dirty="0"/>
          </a:p>
        </p:txBody>
      </p:sp>
      <p:sp>
        <p:nvSpPr>
          <p:cNvPr id="150" name="Умножение 149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42908" y="6072182"/>
            <a:ext cx="785786" cy="785818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TextBox 150"/>
          <p:cNvSpPr txBox="1"/>
          <p:nvPr/>
        </p:nvSpPr>
        <p:spPr>
          <a:xfrm>
            <a:off x="6652612" y="5877272"/>
            <a:ext cx="2491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Авт. анимации: Николаева А.С.</a:t>
            </a:r>
            <a:endParaRPr lang="ru-RU" sz="1200" dirty="0">
              <a:solidFill>
                <a:schemeClr val="tx2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7" presetClass="emph" presetSubtype="0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5" dur="2000"/>
                                        <p:tgtEl>
                                          <p:spTgt spid="4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4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2000"/>
                                        <p:tgtEl>
                                          <p:spTgt spid="4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2000"/>
                                        <p:tgtEl>
                                          <p:spTgt spid="4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4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0"/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0"/>
                                        <p:tgtEl>
                                          <p:spTgt spid="4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1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3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1000"/>
                                        <p:tgtEl>
                                          <p:spTgt spid="4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0"/>
                                        <p:tgtEl>
                                          <p:spTgt spid="4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0"/>
                                        <p:tgtEl>
                                          <p:spTgt spid="4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0"/>
                                        <p:tgtEl>
                                          <p:spTgt spid="4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6500"/>
                            </p:stCondLst>
                            <p:childTnLst>
                              <p:par>
                                <p:cTn id="20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1000"/>
                                        <p:tgtEl>
                                          <p:spTgt spid="4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4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9500"/>
                            </p:stCondLst>
                            <p:childTnLst>
                              <p:par>
                                <p:cTn id="2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4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4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4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1500"/>
                            </p:stCondLst>
                            <p:childTnLst>
                              <p:par>
                                <p:cTn id="2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4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4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4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4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3500"/>
                            </p:stCondLst>
                            <p:childTnLst>
                              <p:par>
                                <p:cTn id="2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4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4500"/>
                            </p:stCondLst>
                            <p:childTnLst>
                              <p:par>
                                <p:cTn id="2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0"/>
                            </p:stCondLst>
                            <p:childTnLst>
                              <p:par>
                                <p:cTn id="2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4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5500"/>
                            </p:stCondLst>
                            <p:childTnLst>
                              <p:par>
                                <p:cTn id="2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4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6000"/>
                            </p:stCondLst>
                            <p:childTnLst>
                              <p:par>
                                <p:cTn id="2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4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2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4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4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7500"/>
                            </p:stCondLst>
                            <p:childTnLst>
                              <p:par>
                                <p:cTn id="2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1000"/>
                                        <p:tgtEl>
                                          <p:spTgt spid="4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1000"/>
                                        <p:tgtEl>
                                          <p:spTgt spid="4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8500"/>
                            </p:stCondLst>
                            <p:childTnLst>
                              <p:par>
                                <p:cTn id="2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1000"/>
                                        <p:tgtEl>
                                          <p:spTgt spid="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9500"/>
                            </p:stCondLst>
                            <p:childTnLst>
                              <p:par>
                                <p:cTn id="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4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500"/>
                            </p:stCondLst>
                            <p:childTnLst>
                              <p:par>
                                <p:cTn id="3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1000"/>
                                        <p:tgtEl>
                                          <p:spTgt spid="4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4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0" dur="500"/>
                                        <p:tgtEl>
                                          <p:spTgt spid="4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4" dur="3000"/>
                                        <p:tgtEl>
                                          <p:spTgt spid="4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7" dur="500"/>
                                        <p:tgtEl>
                                          <p:spTgt spid="4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4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5500"/>
                            </p:stCondLst>
                            <p:childTnLst>
                              <p:par>
                                <p:cTn id="32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3" dur="1000" fill="hold"/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6500"/>
                            </p:stCondLst>
                            <p:childTnLst>
                              <p:par>
                                <p:cTn id="3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1000"/>
                                        <p:tgtEl>
                                          <p:spTgt spid="4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7500"/>
                            </p:stCondLst>
                            <p:childTnLst>
                              <p:par>
                                <p:cTn id="3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1" dur="3000"/>
                                        <p:tgtEl>
                                          <p:spTgt spid="4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4" dur="1000"/>
                                        <p:tgtEl>
                                          <p:spTgt spid="4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1000"/>
                                        <p:tgtEl>
                                          <p:spTgt spid="4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2000"/>
                                        <p:tgtEl>
                                          <p:spTgt spid="4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500"/>
                            </p:stCondLst>
                            <p:childTnLst>
                              <p:par>
                                <p:cTn id="3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4" dur="1000"/>
                                        <p:tgtEl>
                                          <p:spTgt spid="4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5" grpId="1" animBg="1"/>
      <p:bldP spid="44046" grpId="0" animBg="1"/>
      <p:bldP spid="44047" grpId="0" animBg="1"/>
      <p:bldP spid="44048" grpId="0" animBg="1"/>
      <p:bldP spid="44049" grpId="0" animBg="1"/>
      <p:bldP spid="44050" grpId="0" animBg="1"/>
      <p:bldP spid="44051" grpId="0" animBg="1"/>
      <p:bldP spid="44052" grpId="0" animBg="1"/>
      <p:bldP spid="44144" grpId="0" animBg="1"/>
      <p:bldP spid="44145" grpId="0" animBg="1"/>
      <p:bldP spid="44146" grpId="0" animBg="1"/>
      <p:bldP spid="44146" grpId="1" animBg="1"/>
      <p:bldP spid="44146" grpId="2" animBg="1"/>
      <p:bldP spid="44147" grpId="0" animBg="1"/>
      <p:bldP spid="44147" grpId="1" animBg="1"/>
      <p:bldP spid="44147" grpId="2" animBg="1"/>
      <p:bldP spid="44152" grpId="0" animBg="1"/>
      <p:bldP spid="44152" grpId="1" animBg="1"/>
      <p:bldP spid="44153" grpId="0" animBg="1"/>
      <p:bldP spid="44153" grpId="1" animBg="1"/>
      <p:bldP spid="44155" grpId="0"/>
      <p:bldP spid="44156" grpId="0"/>
      <p:bldP spid="44157" grpId="0"/>
      <p:bldP spid="44158" grpId="0" build="allAtOnce"/>
      <p:bldP spid="44159" grpId="0" animBg="1"/>
      <p:bldP spid="44160" grpId="0" animBg="1"/>
      <p:bldP spid="44160" grpId="1" animBg="1"/>
      <p:bldP spid="44161" grpId="0" animBg="1"/>
      <p:bldP spid="44162" grpId="0" animBg="1"/>
      <p:bldP spid="44163" grpId="0" animBg="1"/>
      <p:bldP spid="44164" grpId="0" animBg="1"/>
      <p:bldP spid="44167" grpId="0" animBg="1"/>
      <p:bldP spid="44168" grpId="0" animBg="1"/>
      <p:bldP spid="44169" grpId="0"/>
      <p:bldP spid="44170" grpId="0" animBg="1"/>
      <p:bldP spid="44171" grpId="0" animBg="1"/>
      <p:bldP spid="44171" grpId="1" animBg="1"/>
      <p:bldP spid="44175" grpId="0"/>
      <p:bldP spid="44176" grpId="0" animBg="1"/>
      <p:bldP spid="44178" grpId="0"/>
      <p:bldP spid="44182" grpId="0" animBg="1"/>
      <p:bldP spid="44183" grpId="0" animBg="1"/>
      <p:bldP spid="44183" grpId="1" animBg="1"/>
      <p:bldP spid="44184" grpId="0" animBg="1"/>
      <p:bldP spid="44184" grpId="1" animBg="1"/>
      <p:bldP spid="441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 rot="189122">
            <a:off x="-105507" y="1582339"/>
            <a:ext cx="9551892" cy="7004964"/>
            <a:chOff x="-735340" y="500042"/>
            <a:chExt cx="10822275" cy="8128914"/>
          </a:xfrm>
        </p:grpSpPr>
        <p:sp>
          <p:nvSpPr>
            <p:cNvPr id="6" name="Овал 5"/>
            <p:cNvSpPr/>
            <p:nvPr/>
          </p:nvSpPr>
          <p:spPr bwMode="auto">
            <a:xfrm>
              <a:off x="1428728" y="500042"/>
              <a:ext cx="6500858" cy="6357958"/>
            </a:xfrm>
            <a:prstGeom prst="ellipse">
              <a:avLst/>
            </a:prstGeom>
            <a:blipFill>
              <a:blip r:embed="rId3" cstate="email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1500166" y="714356"/>
              <a:ext cx="6429420" cy="6143644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2857488" y="3357562"/>
              <a:ext cx="3714776" cy="3500438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3714744" y="4857736"/>
              <a:ext cx="2000264" cy="2000264"/>
            </a:xfrm>
            <a:prstGeom prst="ellipse">
              <a:avLst/>
            </a:prstGeom>
            <a:solidFill>
              <a:srgbClr val="CC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rot="1701728">
              <a:off x="5784855" y="2534436"/>
              <a:ext cx="4302080" cy="557502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 rot="19464436">
              <a:off x="-735340" y="3082897"/>
              <a:ext cx="4383338" cy="5546059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512" y="404664"/>
            <a:ext cx="8964488" cy="490538"/>
          </a:xfrm>
          <a:prstGeom prst="rect">
            <a:avLst/>
          </a:prstGeom>
        </p:spPr>
        <p:txBody>
          <a:bodyPr/>
          <a:lstStyle/>
          <a:p>
            <a:pPr marL="762000" marR="0" lvl="0" indent="-7620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Внутреннее строение и оболочки Земли</a:t>
            </a:r>
            <a:endParaRPr kumimoji="0" lang="ru-RU" sz="28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4" y="55721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2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500562" y="435769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32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2" y="264318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32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5786454"/>
            <a:ext cx="1951626" cy="400110"/>
          </a:xfrm>
          <a:prstGeom prst="wedgeRectCallout">
            <a:avLst>
              <a:gd name="adj1" fmla="val -75689"/>
              <a:gd name="adj2" fmla="val -15901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0" dirty="0" smtClean="0">
                <a:latin typeface="+mj-lt"/>
              </a:rPr>
              <a:t>Твёрдое ядро</a:t>
            </a:r>
            <a:endParaRPr lang="ru-RU" sz="2000" b="0" dirty="0">
              <a:latin typeface="+mj-lt"/>
            </a:endParaRPr>
          </a:p>
        </p:txBody>
      </p:sp>
      <p:sp>
        <p:nvSpPr>
          <p:cNvPr id="19" name="Прямоугольная выноска 18"/>
          <p:cNvSpPr/>
          <p:nvPr/>
        </p:nvSpPr>
        <p:spPr bwMode="auto">
          <a:xfrm>
            <a:off x="6286480" y="4429132"/>
            <a:ext cx="2857520" cy="512036"/>
          </a:xfrm>
          <a:prstGeom prst="wedgeRectCallout">
            <a:avLst>
              <a:gd name="adj1" fmla="val -95055"/>
              <a:gd name="adj2" fmla="val -18981"/>
            </a:avLst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Жидкое внешнее ядро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8082" y="2643183"/>
            <a:ext cx="1500198" cy="400110"/>
          </a:xfrm>
          <a:prstGeom prst="wedgeRectCallout">
            <a:avLst>
              <a:gd name="adj1" fmla="val -215830"/>
              <a:gd name="adj2" fmla="val 37741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0" dirty="0" smtClean="0">
                <a:latin typeface="+mj-lt"/>
              </a:rPr>
              <a:t>Мантия</a:t>
            </a:r>
            <a:endParaRPr lang="ru-RU" sz="2000" b="0" dirty="0">
              <a:latin typeface="+mj-lt"/>
            </a:endParaRPr>
          </a:p>
        </p:txBody>
      </p:sp>
      <p:sp>
        <p:nvSpPr>
          <p:cNvPr id="21" name="Прямоугольная выноска 20"/>
          <p:cNvSpPr/>
          <p:nvPr/>
        </p:nvSpPr>
        <p:spPr bwMode="auto">
          <a:xfrm>
            <a:off x="179512" y="1988840"/>
            <a:ext cx="1820720" cy="360040"/>
          </a:xfrm>
          <a:prstGeom prst="wedgeRectCallout">
            <a:avLst>
              <a:gd name="adj1" fmla="val 103779"/>
              <a:gd name="adj2" fmla="val 24327"/>
            </a:avLst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Земная кора</a:t>
            </a:r>
          </a:p>
        </p:txBody>
      </p:sp>
      <p:pic>
        <p:nvPicPr>
          <p:cNvPr id="23" name="Рисунок 22" descr="j043259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23728" y="692696"/>
            <a:ext cx="785818" cy="785818"/>
          </a:xfrm>
          <a:prstGeom prst="rect">
            <a:avLst/>
          </a:prstGeom>
        </p:spPr>
      </p:pic>
      <p:pic>
        <p:nvPicPr>
          <p:cNvPr id="24" name="Рисунок 23" descr="j043259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410446">
            <a:off x="2860525" y="637406"/>
            <a:ext cx="623885" cy="623885"/>
          </a:xfrm>
          <a:prstGeom prst="rect">
            <a:avLst/>
          </a:prstGeom>
        </p:spPr>
      </p:pic>
      <p:sp>
        <p:nvSpPr>
          <p:cNvPr id="25" name="Равнобедренный треугольник 24"/>
          <p:cNvSpPr/>
          <p:nvPr/>
        </p:nvSpPr>
        <p:spPr bwMode="auto">
          <a:xfrm rot="19230549">
            <a:off x="2204106" y="1489726"/>
            <a:ext cx="1000132" cy="1000156"/>
          </a:xfrm>
          <a:prstGeom prst="triangle">
            <a:avLst/>
          </a:prstGeom>
          <a:blipFill>
            <a:blip r:embed="rId3" cstate="email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 bwMode="auto">
          <a:xfrm rot="19968464">
            <a:off x="2746070" y="1503294"/>
            <a:ext cx="794341" cy="642447"/>
          </a:xfrm>
          <a:prstGeom prst="triangle">
            <a:avLst/>
          </a:prstGeom>
          <a:blipFill>
            <a:blip r:embed="rId3" cstate="email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Месяц 28"/>
          <p:cNvSpPr/>
          <p:nvPr/>
        </p:nvSpPr>
        <p:spPr bwMode="auto">
          <a:xfrm rot="5737920">
            <a:off x="4664584" y="424565"/>
            <a:ext cx="571504" cy="2857520"/>
          </a:xfrm>
          <a:prstGeom prst="moon">
            <a:avLst>
              <a:gd name="adj" fmla="val 42871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 bwMode="auto">
          <a:xfrm>
            <a:off x="5148064" y="980728"/>
            <a:ext cx="1927116" cy="432048"/>
          </a:xfrm>
          <a:prstGeom prst="wedgeRectCallout">
            <a:avLst>
              <a:gd name="adj1" fmla="val -43642"/>
              <a:gd name="adj2" fmla="val 108919"/>
            </a:avLst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гидросфера</a:t>
            </a:r>
          </a:p>
        </p:txBody>
      </p:sp>
      <p:sp>
        <p:nvSpPr>
          <p:cNvPr id="31" name="Прямоугольная выноска 30"/>
          <p:cNvSpPr/>
          <p:nvPr/>
        </p:nvSpPr>
        <p:spPr bwMode="auto">
          <a:xfrm>
            <a:off x="539552" y="1340768"/>
            <a:ext cx="1711662" cy="356620"/>
          </a:xfrm>
          <a:prstGeom prst="wedgeRectCallout">
            <a:avLst>
              <a:gd name="adj1" fmla="val 69100"/>
              <a:gd name="adj2" fmla="val -67495"/>
            </a:avLst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Атмосфера</a:t>
            </a:r>
          </a:p>
        </p:txBody>
      </p:sp>
      <p:pic>
        <p:nvPicPr>
          <p:cNvPr id="33" name="Рисунок 32" descr="AG00630_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749472">
            <a:off x="6649121" y="1936320"/>
            <a:ext cx="1084302" cy="871837"/>
          </a:xfrm>
          <a:prstGeom prst="rect">
            <a:avLst/>
          </a:prstGeom>
        </p:spPr>
      </p:pic>
      <p:pic>
        <p:nvPicPr>
          <p:cNvPr id="34" name="Рисунок 33" descr="j0430003.wm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740187">
            <a:off x="6357950" y="1571612"/>
            <a:ext cx="492124" cy="775095"/>
          </a:xfrm>
          <a:prstGeom prst="rect">
            <a:avLst/>
          </a:prstGeom>
        </p:spPr>
      </p:pic>
      <p:sp>
        <p:nvSpPr>
          <p:cNvPr id="35" name="Прямоугольная выноска 34"/>
          <p:cNvSpPr/>
          <p:nvPr/>
        </p:nvSpPr>
        <p:spPr bwMode="auto">
          <a:xfrm>
            <a:off x="7609000" y="1484784"/>
            <a:ext cx="1535000" cy="370870"/>
          </a:xfrm>
          <a:prstGeom prst="wedgeRectCallout">
            <a:avLst>
              <a:gd name="adj1" fmla="val -71778"/>
              <a:gd name="adj2" fmla="val 126181"/>
            </a:avLst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Биосфера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0562" y="142873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32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Рисунок 21" descr="j0432589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619672" y="764704"/>
            <a:ext cx="714380" cy="714380"/>
          </a:xfrm>
          <a:prstGeom prst="rect">
            <a:avLst/>
          </a:prstGeom>
        </p:spPr>
      </p:pic>
      <p:sp>
        <p:nvSpPr>
          <p:cNvPr id="37" name="Умножение 36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Нашивка 37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568" y="5877272"/>
            <a:ext cx="273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Внешние оболочки Земли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6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5" grpId="0" animBg="1"/>
      <p:bldP spid="35" grpId="1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29534" cy="785818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Вопросы  по теме «Вода на Земле»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714412" y="1142984"/>
          <a:ext cx="942981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41"/>
          <p:cNvGrpSpPr/>
          <p:nvPr/>
        </p:nvGrpSpPr>
        <p:grpSpPr>
          <a:xfrm>
            <a:off x="1428728" y="3143248"/>
            <a:ext cx="6000792" cy="785818"/>
            <a:chOff x="2071702" y="2714645"/>
            <a:chExt cx="5760760" cy="51661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3" name="Прямоугольник с двумя скругленными соседними углами 42"/>
            <p:cNvSpPr/>
            <p:nvPr/>
          </p:nvSpPr>
          <p:spPr>
            <a:xfrm rot="5400000">
              <a:off x="4693775" y="92572"/>
              <a:ext cx="516613" cy="5760760"/>
            </a:xfrm>
            <a:prstGeom prst="round2Same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2071702" y="2739865"/>
              <a:ext cx="5735541" cy="466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dirty="0" smtClean="0"/>
                <a:t>Из каких частей состоит гидросфера?</a:t>
              </a:r>
              <a:endParaRPr lang="ru-RU" sz="2800" kern="1200" dirty="0"/>
            </a:p>
          </p:txBody>
        </p:sp>
      </p:grpSp>
      <p:sp>
        <p:nvSpPr>
          <p:cNvPr id="69" name="Скругленный прямоугольник 68"/>
          <p:cNvSpPr/>
          <p:nvPr/>
        </p:nvSpPr>
        <p:spPr>
          <a:xfrm>
            <a:off x="928662" y="2000240"/>
            <a:ext cx="714380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928662" y="2643182"/>
            <a:ext cx="714380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928662" y="3929066"/>
            <a:ext cx="714380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928662" y="4572008"/>
            <a:ext cx="714380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1403648" y="2204864"/>
            <a:ext cx="6191566" cy="7858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/>
            <a:r>
              <a:rPr lang="ru-RU" sz="2400" dirty="0" smtClean="0">
                <a:ln w="18415" cmpd="sng"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Твердом , жидком и газообразном.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21" name="Прямоугольник 20"/>
          <p:cNvSpPr/>
          <p:nvPr/>
        </p:nvSpPr>
        <p:spPr>
          <a:xfrm>
            <a:off x="1403648" y="1285860"/>
            <a:ext cx="6192688" cy="7858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/>
            <a:r>
              <a:rPr lang="ru-RU" sz="2400" dirty="0" smtClean="0">
                <a:ln w="18415" cmpd="sng"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Водная оболочка Земли.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22" name="Прямоугольник 21"/>
          <p:cNvSpPr/>
          <p:nvPr/>
        </p:nvSpPr>
        <p:spPr>
          <a:xfrm>
            <a:off x="1403648" y="3140968"/>
            <a:ext cx="6217408" cy="7858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algn="ctr"/>
            <a:r>
              <a:rPr lang="ru-RU" sz="2400" dirty="0" smtClean="0">
                <a:ln w="18415" cmpd="sng"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 Мирового океана, воды суши  и вода в атмосфере.</a:t>
            </a: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475656" y="4071942"/>
            <a:ext cx="6170480" cy="7858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/>
            <a:r>
              <a:rPr lang="ru-RU" sz="2400" dirty="0" smtClean="0">
                <a:ln w="18415" cmpd="sng"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Реки, озера, ледники, подземные воды, болота, многолетняя мерзлота.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24" name="Прямоугольник 23"/>
          <p:cNvSpPr/>
          <p:nvPr/>
        </p:nvSpPr>
        <p:spPr>
          <a:xfrm>
            <a:off x="1475656" y="4929198"/>
            <a:ext cx="6170480" cy="8572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>
              <a:lnSpc>
                <a:spcPts val="2100"/>
              </a:lnSpc>
            </a:pPr>
            <a:r>
              <a:rPr lang="ru-RU" sz="2400" dirty="0" smtClean="0">
                <a:ln w="18415" cmpd="sng"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Непрерывный процесс перемещения воды из океана на сушу и с суши в океан.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10" y="1285860"/>
            <a:ext cx="785818" cy="857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2910" y="2214554"/>
            <a:ext cx="785818" cy="857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42910" y="3071810"/>
            <a:ext cx="785818" cy="857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4000504"/>
            <a:ext cx="785818" cy="857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42910" y="4929198"/>
            <a:ext cx="785818" cy="857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Умножение 30">
            <a:hlinkClick r:id="" action="ppaction://hlinkshowjump?jump=endshow"/>
          </p:cNvPr>
          <p:cNvSpPr/>
          <p:nvPr/>
        </p:nvSpPr>
        <p:spPr>
          <a:xfrm>
            <a:off x="0" y="6072182"/>
            <a:ext cx="857224" cy="785818"/>
          </a:xfrm>
          <a:prstGeom prst="mathMultiply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Нашивка 31">
            <a:hlinkClick r:id="" action="ppaction://hlinkshowjump?jump=nextslide"/>
          </p:cNvPr>
          <p:cNvSpPr/>
          <p:nvPr/>
        </p:nvSpPr>
        <p:spPr>
          <a:xfrm>
            <a:off x="8572528" y="6357958"/>
            <a:ext cx="571472" cy="500042"/>
          </a:xfrm>
          <a:prstGeom prst="chevron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764704"/>
            <a:ext cx="62872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5400" dirty="0">
                <a:ln w="50800"/>
                <a:solidFill>
                  <a:schemeClr val="bg1">
                    <a:shade val="50000"/>
                  </a:schemeClr>
                </a:solidFill>
              </a:rPr>
              <a:t>Домашнее задание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2492896"/>
            <a:ext cx="547260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50800"/>
                <a:solidFill>
                  <a:schemeClr val="bg1">
                    <a:shade val="50000"/>
                  </a:schemeClr>
                </a:solidFill>
              </a:rPr>
              <a:t>§ </a:t>
            </a: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23, </a:t>
            </a:r>
            <a:r>
              <a:rPr lang="ru-RU" sz="3200" dirty="0">
                <a:ln w="50800"/>
                <a:solidFill>
                  <a:schemeClr val="bg1">
                    <a:shade val="50000"/>
                  </a:schemeClr>
                </a:solidFill>
              </a:rPr>
              <a:t>р.т. </a:t>
            </a: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с.26-27</a:t>
            </a:r>
            <a:endParaRPr lang="ru-RU" sz="3200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defRPr/>
            </a:pPr>
            <a:endParaRPr lang="ru-RU" sz="32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Умножение 3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42908" y="6072182"/>
            <a:ext cx="785786" cy="785818"/>
          </a:xfrm>
          <a:prstGeom prst="mathMultipl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67544" y="548680"/>
          <a:ext cx="8229600" cy="63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 descr="C:\Documents and Settings\Администратор\Мои документы\6 клаcc\оболочки земли.jpg"/>
          <p:cNvPicPr>
            <a:picLocks noChangeAspect="1" noChangeArrowheads="1"/>
          </p:cNvPicPr>
          <p:nvPr/>
        </p:nvPicPr>
        <p:blipFill>
          <a:blip r:embed="rId7" cstate="print"/>
          <a:srcRect l="2396" t="2564" r="5351"/>
          <a:stretch>
            <a:fillRect/>
          </a:stretch>
        </p:blipFill>
        <p:spPr bwMode="auto">
          <a:xfrm>
            <a:off x="3143240" y="1428736"/>
            <a:ext cx="5500726" cy="5429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2000240"/>
            <a:ext cx="2714643" cy="181588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Гидросфера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</a:p>
          <a:p>
            <a:pPr>
              <a:defRPr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водная оболочка </a:t>
            </a:r>
          </a:p>
          <a:p>
            <a:pPr>
              <a:defRPr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</a:t>
            </a:r>
          </a:p>
        </p:txBody>
      </p:sp>
      <p:sp>
        <p:nvSpPr>
          <p:cNvPr id="5" name="Умножение 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42908" y="6072182"/>
            <a:ext cx="785786" cy="785818"/>
          </a:xfrm>
          <a:prstGeom prst="mathMultipl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396552" y="260648"/>
            <a:ext cx="9937104" cy="919401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 l="11000" r="12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Гидросфера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500034" y="1214422"/>
          <a:ext cx="835824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500034" y="1214422"/>
            <a:ext cx="2643206" cy="1428760"/>
          </a:xfrm>
          <a:prstGeom prst="roundRect">
            <a:avLst>
              <a:gd name="adj" fmla="val 12160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6116" y="1214422"/>
            <a:ext cx="2714644" cy="1357322"/>
          </a:xfrm>
          <a:prstGeom prst="roundRect">
            <a:avLst>
              <a:gd name="adj" fmla="val 13162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1214422"/>
            <a:ext cx="2714644" cy="1357322"/>
          </a:xfrm>
          <a:prstGeom prst="roundRect">
            <a:avLst>
              <a:gd name="adj" fmla="val 10658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2786058"/>
            <a:ext cx="2643206" cy="1071570"/>
          </a:xfrm>
          <a:prstGeom prst="roundRect">
            <a:avLst>
              <a:gd name="adj" fmla="val 12160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34" y="4000504"/>
            <a:ext cx="2643206" cy="1071570"/>
          </a:xfrm>
          <a:prstGeom prst="roundRect">
            <a:avLst>
              <a:gd name="adj" fmla="val 12160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34" y="5214950"/>
            <a:ext cx="2643206" cy="1071570"/>
          </a:xfrm>
          <a:prstGeom prst="roundRect">
            <a:avLst>
              <a:gd name="adj" fmla="val 12160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6116" y="2714620"/>
            <a:ext cx="2714644" cy="642942"/>
          </a:xfrm>
          <a:prstGeom prst="roundRect">
            <a:avLst>
              <a:gd name="adj" fmla="val 13162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6116" y="3357562"/>
            <a:ext cx="2714644" cy="571504"/>
          </a:xfrm>
          <a:prstGeom prst="roundRect">
            <a:avLst>
              <a:gd name="adj" fmla="val 13162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86116" y="3929066"/>
            <a:ext cx="2714644" cy="571504"/>
          </a:xfrm>
          <a:prstGeom prst="roundRect">
            <a:avLst>
              <a:gd name="adj" fmla="val 13162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86116" y="4500570"/>
            <a:ext cx="2714644" cy="571504"/>
          </a:xfrm>
          <a:prstGeom prst="roundRect">
            <a:avLst>
              <a:gd name="adj" fmla="val 13162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86116" y="5072074"/>
            <a:ext cx="2714644" cy="642942"/>
          </a:xfrm>
          <a:prstGeom prst="roundRect">
            <a:avLst>
              <a:gd name="adj" fmla="val 13162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86116" y="5715016"/>
            <a:ext cx="2714644" cy="642942"/>
          </a:xfrm>
          <a:prstGeom prst="roundRect">
            <a:avLst>
              <a:gd name="adj" fmla="val 13162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43636" y="2786058"/>
            <a:ext cx="2714644" cy="642942"/>
          </a:xfrm>
          <a:prstGeom prst="roundRect">
            <a:avLst>
              <a:gd name="adj" fmla="val 10658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43636" y="3500438"/>
            <a:ext cx="2714644" cy="642942"/>
          </a:xfrm>
          <a:prstGeom prst="roundRect">
            <a:avLst>
              <a:gd name="adj" fmla="val 10658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43636" y="4214818"/>
            <a:ext cx="2714644" cy="642942"/>
          </a:xfrm>
          <a:prstGeom prst="roundRect">
            <a:avLst>
              <a:gd name="adj" fmla="val 10658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43636" y="4929198"/>
            <a:ext cx="2714644" cy="642942"/>
          </a:xfrm>
          <a:prstGeom prst="roundRect">
            <a:avLst>
              <a:gd name="adj" fmla="val 10658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43636" y="5643578"/>
            <a:ext cx="2714644" cy="642942"/>
          </a:xfrm>
          <a:prstGeom prst="roundRect">
            <a:avLst>
              <a:gd name="adj" fmla="val 10658"/>
            </a:avLst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Нашивка 28">
            <a:hlinkClick r:id="" action="ppaction://hlinkshowjump?jump=nextslide"/>
          </p:cNvPr>
          <p:cNvSpPr/>
          <p:nvPr/>
        </p:nvSpPr>
        <p:spPr>
          <a:xfrm>
            <a:off x="8572528" y="6357958"/>
            <a:ext cx="571472" cy="500042"/>
          </a:xfrm>
          <a:prstGeom prst="chevron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Умножение 29">
            <a:hlinkClick r:id="" action="ppaction://hlinkshowjump?jump=endshow"/>
          </p:cNvPr>
          <p:cNvSpPr/>
          <p:nvPr/>
        </p:nvSpPr>
        <p:spPr>
          <a:xfrm>
            <a:off x="0" y="6072182"/>
            <a:ext cx="857224" cy="785818"/>
          </a:xfrm>
          <a:prstGeom prst="mathMultiply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3286125" cy="494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57188" y="5572125"/>
            <a:ext cx="55594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 err="1">
                <a:solidFill>
                  <a:schemeClr val="bg1">
                    <a:lumMod val="75000"/>
                  </a:schemeClr>
                </a:solidFill>
                <a:latin typeface="Monotype Corsiva" pitchFamily="66" charset="0"/>
              </a:rPr>
              <a:t>Антуан</a:t>
            </a:r>
            <a:r>
              <a:rPr lang="ru-RU" sz="4000" dirty="0">
                <a:solidFill>
                  <a:schemeClr val="bg1">
                    <a:lumMod val="75000"/>
                  </a:schemeClr>
                </a:solidFill>
                <a:latin typeface="Monotype Corsiva" pitchFamily="66" charset="0"/>
              </a:rPr>
              <a:t> де Сент-Экзюпери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786188"/>
            <a:ext cx="1905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Вертикальный свиток 14"/>
          <p:cNvSpPr/>
          <p:nvPr/>
        </p:nvSpPr>
        <p:spPr>
          <a:xfrm>
            <a:off x="3857620" y="285728"/>
            <a:ext cx="4857750" cy="3571875"/>
          </a:xfrm>
          <a:prstGeom prst="verticalScroll">
            <a:avLst>
              <a:gd name="adj" fmla="val 103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Вода! Нельзя сказать,</a:t>
            </a:r>
          </a:p>
          <a:p>
            <a:pPr>
              <a:defRPr/>
            </a:pPr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ты необходима для жизни: </a:t>
            </a:r>
          </a:p>
          <a:p>
            <a:pPr>
              <a:defRPr/>
            </a:pPr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сама жизнь…</a:t>
            </a:r>
          </a:p>
        </p:txBody>
      </p:sp>
      <p:sp>
        <p:nvSpPr>
          <p:cNvPr id="6" name="Умножение 5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42908" y="6072182"/>
            <a:ext cx="785786" cy="785818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Администратор\Мои документы\Мои рисунки\6-7 класс. Иллюстрации\19-100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7235"/>
            <a:ext cx="5697160" cy="6710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Умножение 2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42908" y="6072182"/>
            <a:ext cx="785786" cy="785818"/>
          </a:xfrm>
          <a:prstGeom prst="mathMultipl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92100"/>
            <a:ext cx="8572560" cy="9223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гидросферы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" name="Рисунок 5" descr="19-100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3" y="1428750"/>
            <a:ext cx="8596312" cy="5072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Умножение 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42908" y="6072182"/>
            <a:ext cx="785786" cy="785818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82548" y="1643050"/>
            <a:ext cx="4000527" cy="3714776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572000" y="2996952"/>
            <a:ext cx="1354150" cy="1308089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1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788024" y="5229200"/>
            <a:ext cx="484205" cy="523858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5600000" scaled="0"/>
          </a:gradFill>
          <a:ln w="9525">
            <a:solidFill>
              <a:schemeClr val="tx1">
                <a:alpha val="26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6516216" y="5517232"/>
            <a:ext cx="285752" cy="307956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5600000" scaled="0"/>
          </a:gradFill>
          <a:ln w="9525">
            <a:solidFill>
              <a:schemeClr val="tx1">
                <a:alpha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1403648" y="548680"/>
            <a:ext cx="624524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/>
              </a:rPr>
              <a:t>Объём воды на Земле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0232" y="1412776"/>
            <a:ext cx="2022854" cy="5519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ru-RU" sz="2200" dirty="0" smtClean="0">
                <a:latin typeface="Calibri" pitchFamily="34" charset="0"/>
              </a:rPr>
              <a:t>РЕКИ, ОЗЁРА, БОЛОТА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7422" y="2412908"/>
            <a:ext cx="1643074" cy="53245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ru-RU" sz="2200" dirty="0" smtClean="0">
                <a:latin typeface="Calibri" pitchFamily="34" charset="0"/>
              </a:rPr>
              <a:t>Подземные </a:t>
            </a:r>
          </a:p>
          <a:p>
            <a:pPr algn="ctr">
              <a:lnSpc>
                <a:spcPct val="65000"/>
              </a:lnSpc>
            </a:pPr>
            <a:r>
              <a:rPr lang="ru-RU" sz="2200" dirty="0" smtClean="0">
                <a:latin typeface="Calibri" pitchFamily="34" charset="0"/>
              </a:rPr>
              <a:t>воды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1670" y="4198858"/>
            <a:ext cx="208595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Солёные воды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0298" y="3341602"/>
            <a:ext cx="1507849" cy="5519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ru-RU" sz="2200" dirty="0" smtClean="0">
                <a:latin typeface="Calibri" pitchFamily="34" charset="0"/>
              </a:rPr>
              <a:t>Вода </a:t>
            </a:r>
          </a:p>
          <a:p>
            <a:pPr algn="ctr">
              <a:lnSpc>
                <a:spcPct val="65000"/>
              </a:lnSpc>
            </a:pPr>
            <a:r>
              <a:rPr lang="ru-RU" sz="2200" dirty="0" smtClean="0">
                <a:latin typeface="Calibri" pitchFamily="34" charset="0"/>
              </a:rPr>
              <a:t>в ледниках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85720" y="1643050"/>
            <a:ext cx="4000527" cy="3714776"/>
          </a:xfrm>
          <a:prstGeom prst="cube">
            <a:avLst>
              <a:gd name="adj" fmla="val 25000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572000" y="2996952"/>
            <a:ext cx="1354150" cy="1308089"/>
          </a:xfrm>
          <a:prstGeom prst="cube">
            <a:avLst>
              <a:gd name="adj" fmla="val 25000"/>
            </a:avLst>
          </a:prstGeom>
          <a:blipFill>
            <a:blip r:embed="rId4" cstate="print"/>
            <a:stretch>
              <a:fillRect/>
            </a:stretch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0" y="6072182"/>
            <a:ext cx="857224" cy="785818"/>
          </a:xfrm>
          <a:prstGeom prst="mathMultiply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572528" y="6357958"/>
            <a:ext cx="571472" cy="500042"/>
          </a:xfrm>
          <a:prstGeom prst="chevron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-0.17045 C -0.06284 -0.17924 -0.08003 -0.17715 -0.09635 -0.17831 C -0.10243 -0.18548 -0.10972 -0.19011 -0.11684 -0.19334 C -0.11875 -0.19519 -0.12066 -0.19728 -0.12274 -0.19866 C -0.12639 -0.20074 -0.13437 -0.20352 -0.13437 -0.20329 C -0.14618 -0.2241 -0.13038 -0.19843 -0.14444 -0.21601 C -0.15833 -0.23335 -0.13854 -0.21508 -0.15468 -0.22896 C -0.15607 -0.2322 -0.15711 -0.23613 -0.15885 -0.2389 C -0.16024 -0.24052 -0.16232 -0.23937 -0.16319 -0.24145 C -0.16423 -0.2433 -0.16371 -0.247 -0.16458 -0.24908 C -0.16597 -0.25162 -0.1677 -0.25255 -0.16909 -0.25417 C -0.17187 -0.26689 -0.16996 -0.26041 -0.17621 -0.27683 C -0.17725 -0.27938 -0.17951 -0.28446 -0.17951 -0.284 C -0.18003 -0.29117 -0.18177 -0.29788 -0.18211 -0.30458 C -0.18316 -0.31985 -0.18177 -0.33511 -0.18368 -0.35014 C -0.18541 -0.3661 -0.18889 -0.36333 -0.19375 -0.37049 C -0.20156 -0.3816 -0.21163 -0.39293 -0.22135 -0.39825 C -0.22812 -0.40588 -0.2342 -0.41652 -0.24166 -0.42091 C -0.24305 -0.42276 -0.24461 -0.42461 -0.24618 -0.42623 C -0.24757 -0.42762 -0.24913 -0.42762 -0.25069 -0.42877 C -0.26024 -0.43849 -0.26788 -0.45236 -0.27795 -0.46161 C -0.27968 -0.46624 -0.28229 -0.46971 -0.28385 -0.47433 C -0.28472 -0.47641 -0.28472 -0.47919 -0.28541 -0.48173 C -0.28923 -0.49538 -0.30017 -0.5155 -0.30711 -0.52475 C -0.31406 -0.53423 -0.31875 -0.54371 -0.32743 -0.54765 C -0.33975 -0.56198 -0.35677 -0.56337 -0.371 -0.56522 C -0.39079 -0.5643 -0.41076 -0.5643 -0.43055 -0.56291 C -0.43576 -0.56245 -0.44149 -0.55713 -0.44652 -0.55505 C -0.46111 -0.54903 -0.47604 -0.54533 -0.49027 -0.53747 C -0.5059 -0.51851 -0.53402 -0.52313 -0.54965 -0.52221 C -0.55659 -0.51943 -0.56336 -0.51758 -0.57014 -0.51481 C -0.57743 -0.50579 -0.58628 -0.50833 -0.59479 -0.50463 C -0.59635 -0.50301 -0.59791 -0.50162 -0.59913 -0.49954 C -0.60034 -0.49746 -0.60052 -0.49353 -0.60208 -0.49214 C -0.60468 -0.48937 -0.61076 -0.48682 -0.61076 -0.48636 C -0.61354 -0.47988 -0.61788 -0.46901 -0.61371 -0.46161 " pathEditMode="relative" rAng="0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063E-6 C -0.01927 1.72063E-6 -0.03819 1.72063E-6 -0.0559 -0.0037 C -0.06059 -0.00532 -0.07222 -0.00995 -0.07222 -0.01157 C -0.0783 -0.01665 -0.08559 -0.02128 -0.09201 -0.02752 C -0.10417 -0.03885 -0.09548 -0.03261 -0.10417 -0.03747 C -0.10885 -0.0488 -0.1026 -0.03585 -0.10989 -0.04556 C -0.11423 -0.05181 -0.1151 -0.05689 -0.12187 -0.06175 C -0.13229 -0.08256 -0.15538 -0.08765 -0.18576 -0.08904 C -0.1967 -0.09228 -0.20798 -0.09228 -0.21944 -0.0939 C -0.22604 -0.0969 -0.2309 -0.1006 -0.23732 -0.10361 C -0.23871 -0.10523 -0.23976 -0.10685 -0.24132 -0.10823 C -0.24236 -0.10823 -0.2441 -0.10985 -0.24531 -0.10985 C -0.24844 -0.11355 -0.2533 -0.11818 -0.2533 -0.1198 C -0.25607 -0.1228 -0.26232 -0.13275 -0.26719 -0.13737 C -0.26892 -0.14246 -0.26753 -0.14246 -0.27326 -0.1457 C -0.27864 -0.14871 -0.28403 -0.14871 -0.28663 -0.15333 " pathEditMode="relative" rAng="0" ptsTypes="fffffffffffffff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-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-0.04487 C -0.09115 -0.01365 -0.10486 0.00809 -0.13229 0.01411 C -0.13698 0.01434 -0.14497 0.01318 -0.1507 0.01387 C -0.15764 0.01503 -0.17031 0.02012 -0.17101 0.02058 C -0.1816 0.05874 -0.19688 0.06868 -0.18334 0.1154 C -0.20521 0.14917 -0.19653 0.16952 -0.26059 0.15333 C -0.27153 0.15564 -0.28681 0.15333 -0.29774 0.1568 C -0.30417 0.17946 -0.3132 0.20189 -0.31823 0.22548 C -0.32101 0.24005 -0.28976 0.27336 -0.28438 0.29255 C -0.27847 0.3166 -0.2408 0.37673 -0.21875 0.40865 C -0.20313 0.42831 -0.17761 0.45259 -0.15834 0.47363 L -0.15886 0.47386 C -0.1434 0.49445 -0.15313 0.48404 -0.1283 0.50532 C -0.13524 0.51411 -0.13663 0.52844 -0.14861 0.53284 C -0.15122 0.53423 -0.16198 0.52474 -0.16945 0.52081 C -0.1934 0.50902 -0.20417 0.50948 -0.22917 0.49468 C -0.24219 0.49005 -0.25538 0.48705 -0.26806 0.48265 C -0.28125 0.47849 -0.30972 0.45814 -0.31215 0.46415 C -0.31945 0.48173 -0.32639 0.49815 -0.33368 0.51596 " pathEditMode="relative" rAng="1748558" ptsTypes="ffffffffffFfffffff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-0.00231 C -0.08351 0.00115 -0.0783 0.00416 -0.08576 0.00763 C -0.0908 0.0148 -0.09097 0.01572 -0.09844 0.01804 C -0.1033 0.02151 -0.10747 0.02567 -0.11267 0.02821 C -0.12101 0.03631 -0.12552 0.04926 -0.13368 0.05712 C -0.1408 0.07262 -0.13351 0.09274 -0.13941 0.10846 C -0.14375 0.11956 -0.15052 0.12535 -0.15764 0.13113 C -0.17205 0.14246 -0.18629 0.15703 -0.2 0.17044 C -0.20486 0.17507 -0.21545 0.1864 -0.22101 0.18686 C -0.23281 0.18802 -0.24445 0.18802 -0.25625 0.18894 C -0.26181 0.19172 -0.26302 0.19334 -0.26476 0.20143 C -0.26632 0.23797 -0.26806 0.26503 -0.26476 0.30435 C -0.26441 0.3092 -0.25903 0.3166 -0.25903 0.31683 C -0.25625 0.32863 -0.24983 0.33742 -0.24497 0.34759 C -0.23837 0.36101 -0.23316 0.37858 -0.22379 0.3883 C -0.22083 0.40125 -0.21406 0.40425 -0.20695 0.41096 C -0.19983 0.41813 -0.19306 0.42692 -0.18576 0.43362 C -0.17795 0.44126 -0.16788 0.4475 -0.15903 0.45259 C -0.14392 0.46115 -0.12778 0.46392 -0.11406 0.4771 C -0.11198 0.48173 -0.10903 0.48497 -0.10695 0.48936 C -0.10608 0.49098 -0.10625 0.49399 -0.10556 0.49584 C -0.10434 0.49884 -0.10278 0.50139 -0.10139 0.50416 C -0.09792 0.51966 -0.10295 0.50162 -0.09566 0.51457 C -0.09375 0.51804 -0.09323 0.52289 -0.09149 0.52683 C -0.08924 0.54394 -0.08455 0.56082 -0.0816 0.57817 C -0.08212 0.58904 -0.08125 0.60037 -0.08299 0.61101 C -0.08333 0.61355 -0.08594 0.61355 -0.08733 0.61494 C -0.0934 0.62234 -0.08663 0.61656 -0.09288 0.62558 C -0.09653 0.63066 -0.10226 0.63182 -0.10695 0.63344 C -0.10955 0.6457 -0.10833 0.6376 -0.10833 0.65842 " pathEditMode="relative" rAng="0" ptsTypes="fffffffffffffffffffffffffffff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82594"/>
          </a:xfrm>
        </p:spPr>
        <p:txBody>
          <a:bodyPr>
            <a:noAutofit/>
          </a:bodyPr>
          <a:lstStyle/>
          <a:p>
            <a:pPr lvl="0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Части Мирового океана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763688" y="1412776"/>
          <a:ext cx="5594362" cy="530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3995936" y="1484784"/>
            <a:ext cx="3143272" cy="107157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3995936" y="2924944"/>
            <a:ext cx="3143272" cy="10064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4143372" y="4071942"/>
            <a:ext cx="3143272" cy="107157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4143372" y="5500702"/>
            <a:ext cx="3143272" cy="107157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>
            <a:hlinkClick r:id="" action="ppaction://hlinkshowjump?jump=endshow" highlightClick="1"/>
          </p:cNvPr>
          <p:cNvSpPr/>
          <p:nvPr/>
        </p:nvSpPr>
        <p:spPr>
          <a:xfrm>
            <a:off x="0" y="6143644"/>
            <a:ext cx="714348" cy="714356"/>
          </a:xfrm>
          <a:prstGeom prst="mathMultipl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ашивка 11">
            <a:hlinkClick r:id="rId11" action="ppaction://hlinksldjump"/>
          </p:cNvPr>
          <p:cNvSpPr/>
          <p:nvPr/>
        </p:nvSpPr>
        <p:spPr>
          <a:xfrm>
            <a:off x="8429652" y="6215082"/>
            <a:ext cx="500066" cy="428628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4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5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5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6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641</TotalTime>
  <Words>363</Words>
  <Application>Microsoft Office PowerPoint</Application>
  <PresentationFormat>Экран (4:3)</PresentationFormat>
  <Paragraphs>137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Океан</vt:lpstr>
      <vt:lpstr>Тема14</vt:lpstr>
      <vt:lpstr>Тема54</vt:lpstr>
      <vt:lpstr>1_Тема54</vt:lpstr>
      <vt:lpstr>Тема69</vt:lpstr>
      <vt:lpstr>ВОДА  НА ЗЕМЛЕ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гидросферы</vt:lpstr>
      <vt:lpstr>Презентация PowerPoint</vt:lpstr>
      <vt:lpstr>Части Мирового океана</vt:lpstr>
      <vt:lpstr>Океаны </vt:lpstr>
      <vt:lpstr>Презентация PowerPoint</vt:lpstr>
      <vt:lpstr>Презентация PowerPoint</vt:lpstr>
      <vt:lpstr>Солёность</vt:lpstr>
      <vt:lpstr>Презентация PowerPoint</vt:lpstr>
      <vt:lpstr>Болота</vt:lpstr>
      <vt:lpstr>Реки</vt:lpstr>
      <vt:lpstr>Презентация PowerPoint</vt:lpstr>
      <vt:lpstr>Озёра</vt:lpstr>
      <vt:lpstr>Презентация PowerPoint</vt:lpstr>
      <vt:lpstr>Вопросы  по теме «Вода на Земле» 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Валентиновна</dc:creator>
  <cp:lastModifiedBy>Оксана Романовна Пельменева</cp:lastModifiedBy>
  <cp:revision>54</cp:revision>
  <dcterms:created xsi:type="dcterms:W3CDTF">2008-12-11T19:57:52Z</dcterms:created>
  <dcterms:modified xsi:type="dcterms:W3CDTF">2019-04-23T02:52:29Z</dcterms:modified>
</cp:coreProperties>
</file>