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5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26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17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60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7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07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72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67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32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3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94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48C57-4A0C-4B20-ACCA-B0450F20A9F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5384-EB1F-422A-BCC8-03AEB238E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5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Электростатика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8А,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6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ys-oge.sdamgia.ru/get_file?id=12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31922"/>
            <a:ext cx="758784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714202"/>
          </a:xfrm>
        </p:spPr>
        <p:txBody>
          <a:bodyPr>
            <a:noAutofit/>
          </a:bodyPr>
          <a:lstStyle/>
          <a:p>
            <a:r>
              <a:rPr lang="ru-RU" sz="3200" dirty="0"/>
              <a:t>К незаряженной лёгкой металлической гильзе, подвешенной на шёлковой нити, поднесли, не касаясь, </a:t>
            </a:r>
            <a:r>
              <a:rPr lang="ru-RU" sz="3200" dirty="0">
                <a:solidFill>
                  <a:srgbClr val="FF0000"/>
                </a:solidFill>
              </a:rPr>
              <a:t>отрицательно</a:t>
            </a:r>
            <a:r>
              <a:rPr lang="ru-RU" sz="3200" dirty="0"/>
              <a:t> заряженную эбонитовую палочку.</a:t>
            </a:r>
          </a:p>
        </p:txBody>
      </p:sp>
    </p:spTree>
    <p:extLst>
      <p:ext uri="{BB962C8B-B14F-4D97-AF65-F5344CB8AC3E}">
        <p14:creationId xmlns:p14="http://schemas.microsoft.com/office/powerpoint/2010/main" val="275257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распределится заряд на электрометрах?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4525963"/>
          </a:xfrm>
        </p:spPr>
        <p:txBody>
          <a:bodyPr/>
          <a:lstStyle/>
          <a:p>
            <a:r>
              <a:rPr lang="ru-RU" dirty="0"/>
              <a:t>К середине массивного проводника, соединяющего два незаряженных электрометра, поднесли </a:t>
            </a:r>
            <a:r>
              <a:rPr lang="ru-RU" dirty="0">
                <a:solidFill>
                  <a:srgbClr val="FF0000"/>
                </a:solidFill>
              </a:rPr>
              <a:t>отрицательно</a:t>
            </a:r>
            <a:r>
              <a:rPr lang="ru-RU" dirty="0"/>
              <a:t> заряженную палочку.</a:t>
            </a:r>
          </a:p>
        </p:txBody>
      </p:sp>
      <p:pic>
        <p:nvPicPr>
          <p:cNvPr id="2050" name="Picture 2" descr="https://phys-oge.sdamgia.ru/get_file?id=12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84337"/>
            <a:ext cx="344525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50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 </a:t>
            </a:r>
            <a:r>
              <a:rPr lang="ru-RU" dirty="0">
                <a:solidFill>
                  <a:srgbClr val="FF0000"/>
                </a:solidFill>
              </a:rPr>
              <a:t>незаряженному</a:t>
            </a:r>
            <a:r>
              <a:rPr lang="ru-RU" dirty="0"/>
              <a:t> электрометру поднесли </a:t>
            </a:r>
            <a:r>
              <a:rPr lang="ru-RU" dirty="0">
                <a:solidFill>
                  <a:srgbClr val="FF0000"/>
                </a:solidFill>
              </a:rPr>
              <a:t>положительно</a:t>
            </a:r>
            <a:r>
              <a:rPr lang="ru-RU" dirty="0"/>
              <a:t> заряженную палочку.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3068960"/>
            <a:ext cx="3826768" cy="3057203"/>
          </a:xfrm>
        </p:spPr>
        <p:txBody>
          <a:bodyPr/>
          <a:lstStyle/>
          <a:p>
            <a:r>
              <a:rPr lang="ru-RU" dirty="0"/>
              <a:t>Какой заряд приобретёт шар и стрелка электрометра?</a:t>
            </a:r>
          </a:p>
        </p:txBody>
      </p:sp>
      <p:pic>
        <p:nvPicPr>
          <p:cNvPr id="3074" name="Picture 2" descr="https://phys-oge.sdamgia.ru/get_file?id=1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3528392" cy="430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40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Одинаковые электроскопы соединены </a:t>
            </a:r>
            <a:r>
              <a:rPr lang="ru-RU" dirty="0"/>
              <a:t>стержнем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600200"/>
            <a:ext cx="410445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 какого материала может быть сделан этот стержень?</a:t>
            </a:r>
          </a:p>
          <a:p>
            <a:r>
              <a:rPr lang="ru-RU" dirty="0">
                <a:solidFill>
                  <a:srgbClr val="FF0000"/>
                </a:solidFill>
              </a:rPr>
              <a:t>А. Медь.</a:t>
            </a:r>
          </a:p>
          <a:p>
            <a:r>
              <a:rPr lang="ru-RU" dirty="0">
                <a:solidFill>
                  <a:srgbClr val="FF0000"/>
                </a:solidFill>
              </a:rPr>
              <a:t>Б. Сталь.</a:t>
            </a:r>
          </a:p>
          <a:p>
            <a:endParaRPr lang="ru-RU" dirty="0"/>
          </a:p>
          <a:p>
            <a:r>
              <a:rPr lang="ru-RU" dirty="0"/>
              <a:t>1) только А</a:t>
            </a:r>
          </a:p>
          <a:p>
            <a:r>
              <a:rPr lang="ru-RU" dirty="0"/>
              <a:t>2) только Б</a:t>
            </a:r>
          </a:p>
          <a:p>
            <a:r>
              <a:rPr lang="ru-RU" dirty="0"/>
              <a:t>3) и А, и Б</a:t>
            </a:r>
          </a:p>
          <a:p>
            <a:r>
              <a:rPr lang="ru-RU" dirty="0"/>
              <a:t>4) ни А, ни Б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https://phys-oge.sdamgia.ru/get_file?id=13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420888"/>
            <a:ext cx="4070015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9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произойдёт?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1600200"/>
            <a:ext cx="3538736" cy="4525963"/>
          </a:xfrm>
        </p:spPr>
        <p:txBody>
          <a:bodyPr/>
          <a:lstStyle/>
          <a:p>
            <a:r>
              <a:rPr lang="ru-RU" dirty="0"/>
              <a:t>Незаряженный электроскоп 1 соединили эбонитовым стержнем с таким же отрицательно заряженным электроскопом 2</a:t>
            </a:r>
          </a:p>
        </p:txBody>
      </p:sp>
      <p:pic>
        <p:nvPicPr>
          <p:cNvPr id="5124" name="Picture 4" descr="https://phys-oge.sdamgia.ru/get_file?id=13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489960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639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122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Электростатика </vt:lpstr>
      <vt:lpstr>К незаряженной лёгкой металлической гильзе, подвешенной на шёлковой нити, поднесли, не касаясь, отрицательно заряженную эбонитовую палочку.</vt:lpstr>
      <vt:lpstr>Как распределится заряд на электрометрах?</vt:lpstr>
      <vt:lpstr>К незаряженному электрометру поднесли положительно заряженную палочку. </vt:lpstr>
      <vt:lpstr>Одинаковые электроскопы соединены стержнем. </vt:lpstr>
      <vt:lpstr>Что произойдёт?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Электростатика </dc:title>
  <dc:creator>Кондраткова</dc:creator>
  <cp:lastModifiedBy>Кондраткова</cp:lastModifiedBy>
  <cp:revision>1</cp:revision>
  <dcterms:created xsi:type="dcterms:W3CDTF">2018-09-17T02:25:08Z</dcterms:created>
  <dcterms:modified xsi:type="dcterms:W3CDTF">2018-09-17T02:34:11Z</dcterms:modified>
</cp:coreProperties>
</file>