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89" r:id="rId2"/>
    <p:sldId id="311" r:id="rId3"/>
    <p:sldId id="312" r:id="rId4"/>
    <p:sldId id="313" r:id="rId5"/>
    <p:sldId id="315" r:id="rId6"/>
    <p:sldId id="316" r:id="rId7"/>
    <p:sldId id="314" r:id="rId8"/>
    <p:sldId id="319" r:id="rId9"/>
    <p:sldId id="290" r:id="rId10"/>
    <p:sldId id="308" r:id="rId11"/>
    <p:sldId id="291" r:id="rId12"/>
    <p:sldId id="292" r:id="rId13"/>
    <p:sldId id="293" r:id="rId14"/>
    <p:sldId id="294" r:id="rId15"/>
    <p:sldId id="317" r:id="rId16"/>
    <p:sldId id="296" r:id="rId17"/>
    <p:sldId id="299" r:id="rId18"/>
    <p:sldId id="300" r:id="rId19"/>
    <p:sldId id="258" r:id="rId20"/>
    <p:sldId id="301" r:id="rId21"/>
    <p:sldId id="302" r:id="rId22"/>
    <p:sldId id="303" r:id="rId23"/>
    <p:sldId id="305" r:id="rId24"/>
    <p:sldId id="310" r:id="rId25"/>
    <p:sldId id="306" r:id="rId26"/>
    <p:sldId id="318" r:id="rId27"/>
    <p:sldId id="307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103" d="100"/>
          <a:sy n="103" d="100"/>
        </p:scale>
        <p:origin x="2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3D7CD-B028-4D4E-97E7-7B1D49061E96}" type="doc">
      <dgm:prSet loTypeId="urn:microsoft.com/office/officeart/2008/layout/RadialCluster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F9177FA-3D70-4749-B065-ACAC75C178A6}">
      <dgm:prSet phldrT="[Текст]" custT="1"/>
      <dgm:spPr/>
      <dgm:t>
        <a:bodyPr/>
        <a:lstStyle/>
        <a:p>
          <a:r>
            <a:rPr lang="ru-RU" sz="2000" dirty="0" smtClean="0"/>
            <a:t>Детский сад – открытая система, которая взаимодействует с социальными партнерами </a:t>
          </a:r>
          <a:endParaRPr lang="ru-RU" sz="2000" dirty="0"/>
        </a:p>
      </dgm:t>
    </dgm:pt>
    <dgm:pt modelId="{4551E3E1-EDF8-446C-95A2-450B526A4DFE}" type="parTrans" cxnId="{87F98964-6EB2-47D7-898B-F35CAEBB8D3B}">
      <dgm:prSet/>
      <dgm:spPr/>
      <dgm:t>
        <a:bodyPr/>
        <a:lstStyle/>
        <a:p>
          <a:endParaRPr lang="ru-RU"/>
        </a:p>
      </dgm:t>
    </dgm:pt>
    <dgm:pt modelId="{E2A0F709-3DDA-4BAA-9522-3275CA78BAEE}" type="sibTrans" cxnId="{87F98964-6EB2-47D7-898B-F35CAEBB8D3B}">
      <dgm:prSet/>
      <dgm:spPr/>
      <dgm:t>
        <a:bodyPr/>
        <a:lstStyle/>
        <a:p>
          <a:endParaRPr lang="ru-RU"/>
        </a:p>
      </dgm:t>
    </dgm:pt>
    <dgm:pt modelId="{5778AB4E-4630-42DB-810C-595090B12C2C}">
      <dgm:prSet phldrT="[Текст]"/>
      <dgm:spPr/>
      <dgm:t>
        <a:bodyPr/>
        <a:lstStyle/>
        <a:p>
          <a:r>
            <a:rPr lang="ru-RU" dirty="0" smtClean="0"/>
            <a:t>Социальный заказ общества и государства (определен ФГТ)</a:t>
          </a:r>
          <a:endParaRPr lang="ru-RU" dirty="0"/>
        </a:p>
      </dgm:t>
    </dgm:pt>
    <dgm:pt modelId="{E7FDE059-3213-4A10-8A32-201723232962}" type="parTrans" cxnId="{75142CF3-76D0-42F0-B1A2-A010C9CCE59D}">
      <dgm:prSet/>
      <dgm:spPr/>
      <dgm:t>
        <a:bodyPr/>
        <a:lstStyle/>
        <a:p>
          <a:endParaRPr lang="ru-RU"/>
        </a:p>
      </dgm:t>
    </dgm:pt>
    <dgm:pt modelId="{86441FAE-F9A7-4F4F-BF1E-81629407EB5E}" type="sibTrans" cxnId="{75142CF3-76D0-42F0-B1A2-A010C9CCE59D}">
      <dgm:prSet/>
      <dgm:spPr/>
      <dgm:t>
        <a:bodyPr/>
        <a:lstStyle/>
        <a:p>
          <a:endParaRPr lang="ru-RU"/>
        </a:p>
      </dgm:t>
    </dgm:pt>
    <dgm:pt modelId="{407B2F3E-F081-487D-9D6D-FA066967F911}">
      <dgm:prSet phldrT="[Текст]"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9980A5AF-8CF6-4841-BCC5-D72D029389A5}" type="parTrans" cxnId="{11D3EE46-0C89-49A1-A0C1-F40E38898681}">
      <dgm:prSet/>
      <dgm:spPr/>
      <dgm:t>
        <a:bodyPr/>
        <a:lstStyle/>
        <a:p>
          <a:endParaRPr lang="ru-RU"/>
        </a:p>
      </dgm:t>
    </dgm:pt>
    <dgm:pt modelId="{59AC3251-F32E-4D6A-A6AE-BAA9284FA8E0}" type="sibTrans" cxnId="{11D3EE46-0C89-49A1-A0C1-F40E38898681}">
      <dgm:prSet/>
      <dgm:spPr/>
      <dgm:t>
        <a:bodyPr/>
        <a:lstStyle/>
        <a:p>
          <a:endParaRPr lang="ru-RU"/>
        </a:p>
      </dgm:t>
    </dgm:pt>
    <dgm:pt modelId="{AC407074-FB87-4405-B998-B293884B4C28}">
      <dgm:prSet phldrT="[Текст]"/>
      <dgm:spPr/>
      <dgm:t>
        <a:bodyPr/>
        <a:lstStyle/>
        <a:p>
          <a:r>
            <a:rPr lang="ru-RU" dirty="0" smtClean="0"/>
            <a:t>Родители воспитанников</a:t>
          </a:r>
          <a:endParaRPr lang="ru-RU" dirty="0"/>
        </a:p>
      </dgm:t>
    </dgm:pt>
    <dgm:pt modelId="{9504A13F-0818-40BB-A5B2-72BCA39901E9}" type="parTrans" cxnId="{8F640C92-7A3B-480C-9911-20A530C80DB2}">
      <dgm:prSet/>
      <dgm:spPr/>
      <dgm:t>
        <a:bodyPr/>
        <a:lstStyle/>
        <a:p>
          <a:endParaRPr lang="ru-RU"/>
        </a:p>
      </dgm:t>
    </dgm:pt>
    <dgm:pt modelId="{7618894E-EEA7-4966-A4F9-B9E4353E58D6}" type="sibTrans" cxnId="{8F640C92-7A3B-480C-9911-20A530C80DB2}">
      <dgm:prSet/>
      <dgm:spPr/>
      <dgm:t>
        <a:bodyPr/>
        <a:lstStyle/>
        <a:p>
          <a:endParaRPr lang="ru-RU"/>
        </a:p>
      </dgm:t>
    </dgm:pt>
    <dgm:pt modelId="{99491E36-055E-467E-B48C-58318015A8A7}">
      <dgm:prSet/>
      <dgm:spPr/>
      <dgm:t>
        <a:bodyPr/>
        <a:lstStyle/>
        <a:p>
          <a:endParaRPr lang="ru-RU" dirty="0"/>
        </a:p>
      </dgm:t>
    </dgm:pt>
    <dgm:pt modelId="{051AFCA7-D437-4FAD-BBF1-7BCB6E059735}" type="parTrans" cxnId="{78D4168F-C9C1-4AF4-9B65-B6DAD7956EC2}">
      <dgm:prSet/>
      <dgm:spPr/>
      <dgm:t>
        <a:bodyPr/>
        <a:lstStyle/>
        <a:p>
          <a:endParaRPr lang="ru-RU"/>
        </a:p>
      </dgm:t>
    </dgm:pt>
    <dgm:pt modelId="{25DEAA54-EC2A-446B-8675-3D6AC7684977}" type="sibTrans" cxnId="{78D4168F-C9C1-4AF4-9B65-B6DAD7956EC2}">
      <dgm:prSet/>
      <dgm:spPr/>
      <dgm:t>
        <a:bodyPr/>
        <a:lstStyle/>
        <a:p>
          <a:endParaRPr lang="ru-RU"/>
        </a:p>
      </dgm:t>
    </dgm:pt>
    <dgm:pt modelId="{4C4774AB-C012-49A7-BA69-C33B256C8440}">
      <dgm:prSet/>
      <dgm:spPr/>
      <dgm:t>
        <a:bodyPr/>
        <a:lstStyle/>
        <a:p>
          <a:r>
            <a:rPr lang="ru-RU" dirty="0" smtClean="0"/>
            <a:t>Учреждения здравоохранения</a:t>
          </a:r>
          <a:endParaRPr lang="ru-RU" dirty="0"/>
        </a:p>
      </dgm:t>
    </dgm:pt>
    <dgm:pt modelId="{74B6013C-E4E2-4847-B50E-24C2FB29E92C}" type="parTrans" cxnId="{AAE59913-ACFB-4E46-9DC0-CEB678D829D7}">
      <dgm:prSet/>
      <dgm:spPr/>
      <dgm:t>
        <a:bodyPr/>
        <a:lstStyle/>
        <a:p>
          <a:endParaRPr lang="ru-RU"/>
        </a:p>
      </dgm:t>
    </dgm:pt>
    <dgm:pt modelId="{8FA9C23E-5E65-4B95-8D2B-C3FBC878F48C}" type="sibTrans" cxnId="{AAE59913-ACFB-4E46-9DC0-CEB678D829D7}">
      <dgm:prSet/>
      <dgm:spPr/>
      <dgm:t>
        <a:bodyPr/>
        <a:lstStyle/>
        <a:p>
          <a:endParaRPr lang="ru-RU"/>
        </a:p>
      </dgm:t>
    </dgm:pt>
    <dgm:pt modelId="{B658868D-C1AE-4AE1-90B9-E0518628BE24}">
      <dgm:prSet/>
      <dgm:spPr/>
      <dgm:t>
        <a:bodyPr/>
        <a:lstStyle/>
        <a:p>
          <a:r>
            <a:rPr lang="ru-RU" dirty="0" smtClean="0"/>
            <a:t>Учреждения культуры</a:t>
          </a:r>
          <a:endParaRPr lang="ru-RU" dirty="0"/>
        </a:p>
      </dgm:t>
    </dgm:pt>
    <dgm:pt modelId="{90DBC17E-5E69-4D11-A0BE-CF3BE404A39E}" type="parTrans" cxnId="{25A50ECD-ADF0-4764-8EA4-83941AA35181}">
      <dgm:prSet/>
      <dgm:spPr/>
      <dgm:t>
        <a:bodyPr/>
        <a:lstStyle/>
        <a:p>
          <a:endParaRPr lang="ru-RU"/>
        </a:p>
      </dgm:t>
    </dgm:pt>
    <dgm:pt modelId="{3191D3B6-AE2D-474F-9924-BEB5FFCBF524}" type="sibTrans" cxnId="{25A50ECD-ADF0-4764-8EA4-83941AA35181}">
      <dgm:prSet/>
      <dgm:spPr/>
      <dgm:t>
        <a:bodyPr/>
        <a:lstStyle/>
        <a:p>
          <a:endParaRPr lang="ru-RU"/>
        </a:p>
      </dgm:t>
    </dgm:pt>
    <dgm:pt modelId="{D14121AC-63AE-48EF-9E46-31700DAAAB5F}">
      <dgm:prSet/>
      <dgm:spPr/>
      <dgm:t>
        <a:bodyPr/>
        <a:lstStyle/>
        <a:p>
          <a:r>
            <a:rPr lang="ru-RU" dirty="0" smtClean="0"/>
            <a:t>Общественные организации</a:t>
          </a:r>
          <a:endParaRPr lang="ru-RU" dirty="0"/>
        </a:p>
      </dgm:t>
    </dgm:pt>
    <dgm:pt modelId="{8ADC3F9D-AEC7-4098-A2BF-45D1EACEB618}" type="parTrans" cxnId="{EF00A69B-6993-40F1-97FA-5CCB0FC0ED14}">
      <dgm:prSet/>
      <dgm:spPr/>
      <dgm:t>
        <a:bodyPr/>
        <a:lstStyle/>
        <a:p>
          <a:endParaRPr lang="ru-RU"/>
        </a:p>
      </dgm:t>
    </dgm:pt>
    <dgm:pt modelId="{66474624-CDEF-4CA1-BA82-AF47D7895E9F}" type="sibTrans" cxnId="{EF00A69B-6993-40F1-97FA-5CCB0FC0ED14}">
      <dgm:prSet/>
      <dgm:spPr/>
      <dgm:t>
        <a:bodyPr/>
        <a:lstStyle/>
        <a:p>
          <a:endParaRPr lang="ru-RU"/>
        </a:p>
      </dgm:t>
    </dgm:pt>
    <dgm:pt modelId="{DEF4E396-5051-4F4C-8C2D-061412DD400D}" type="pres">
      <dgm:prSet presAssocID="{B773D7CD-B028-4D4E-97E7-7B1D49061E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DC48D2-81EE-497F-BB6C-A8F4B3CC6C30}" type="pres">
      <dgm:prSet presAssocID="{8F9177FA-3D70-4749-B065-ACAC75C178A6}" presName="singleCycle" presStyleCnt="0"/>
      <dgm:spPr/>
    </dgm:pt>
    <dgm:pt modelId="{B83615EB-1B21-472E-8083-E0A8F70A66C1}" type="pres">
      <dgm:prSet presAssocID="{8F9177FA-3D70-4749-B065-ACAC75C178A6}" presName="singleCenter" presStyleLbl="node1" presStyleIdx="0" presStyleCnt="7" custScaleX="159475" custScaleY="107073" custLinFactNeighborX="2278" custLinFactNeighborY="-53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B1D5334-C781-413C-9893-03AF2DE21202}" type="pres">
      <dgm:prSet presAssocID="{E7FDE059-3213-4A10-8A32-201723232962}" presName="Name56" presStyleLbl="parChTrans1D2" presStyleIdx="0" presStyleCnt="6"/>
      <dgm:spPr/>
      <dgm:t>
        <a:bodyPr/>
        <a:lstStyle/>
        <a:p>
          <a:endParaRPr lang="ru-RU"/>
        </a:p>
      </dgm:t>
    </dgm:pt>
    <dgm:pt modelId="{C56F2863-855E-46B0-8AE3-92D159F4F50F}" type="pres">
      <dgm:prSet presAssocID="{5778AB4E-4630-42DB-810C-595090B12C2C}" presName="text0" presStyleLbl="node1" presStyleIdx="1" presStyleCnt="7" custScaleX="229195" custScaleY="132036" custRadScaleRad="90279" custRadScaleInc="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968CF-717A-406F-A794-65EB3AC61A39}" type="pres">
      <dgm:prSet presAssocID="{9980A5AF-8CF6-4841-BCC5-D72D029389A5}" presName="Name56" presStyleLbl="parChTrans1D2" presStyleIdx="1" presStyleCnt="6"/>
      <dgm:spPr/>
      <dgm:t>
        <a:bodyPr/>
        <a:lstStyle/>
        <a:p>
          <a:endParaRPr lang="ru-RU"/>
        </a:p>
      </dgm:t>
    </dgm:pt>
    <dgm:pt modelId="{7294C4A7-F4E6-424B-A714-8F6E0F12191E}" type="pres">
      <dgm:prSet presAssocID="{407B2F3E-F081-487D-9D6D-FA066967F911}" presName="text0" presStyleLbl="node1" presStyleIdx="2" presStyleCnt="7" custScaleX="170914" custScaleY="102152" custRadScaleRad="143246" custRadScaleInc="5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61766-0EAC-478B-9BB4-FD07321C6560}" type="pres">
      <dgm:prSet presAssocID="{9504A13F-0818-40BB-A5B2-72BCA39901E9}" presName="Name56" presStyleLbl="parChTrans1D2" presStyleIdx="2" presStyleCnt="6"/>
      <dgm:spPr/>
      <dgm:t>
        <a:bodyPr/>
        <a:lstStyle/>
        <a:p>
          <a:endParaRPr lang="ru-RU"/>
        </a:p>
      </dgm:t>
    </dgm:pt>
    <dgm:pt modelId="{0035130B-0E8C-4BB6-A67F-A700F5EF83D1}" type="pres">
      <dgm:prSet presAssocID="{AC407074-FB87-4405-B998-B293884B4C28}" presName="text0" presStyleLbl="node1" presStyleIdx="3" presStyleCnt="7" custScaleX="189082" custScaleY="115050" custRadScaleRad="82710" custRadScaleInc="17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61160-3964-4BD8-B3C1-B3C2FD641316}" type="pres">
      <dgm:prSet presAssocID="{90DBC17E-5E69-4D11-A0BE-CF3BE404A39E}" presName="Name56" presStyleLbl="parChTrans1D2" presStyleIdx="3" presStyleCnt="6"/>
      <dgm:spPr/>
      <dgm:t>
        <a:bodyPr/>
        <a:lstStyle/>
        <a:p>
          <a:endParaRPr lang="ru-RU"/>
        </a:p>
      </dgm:t>
    </dgm:pt>
    <dgm:pt modelId="{6FD762B4-8AE2-4D88-85C5-D940C7AE28D9}" type="pres">
      <dgm:prSet presAssocID="{B658868D-C1AE-4AE1-90B9-E0518628BE24}" presName="text0" presStyleLbl="node1" presStyleIdx="4" presStyleCnt="7" custScaleX="174941" custScaleY="108351" custRadScaleRad="140151" custRadScaleInc="-22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119C9-DA23-4060-ADCE-46B345EF3E8C}" type="pres">
      <dgm:prSet presAssocID="{8ADC3F9D-AEC7-4098-A2BF-45D1EACEB618}" presName="Name56" presStyleLbl="parChTrans1D2" presStyleIdx="4" presStyleCnt="6"/>
      <dgm:spPr/>
      <dgm:t>
        <a:bodyPr/>
        <a:lstStyle/>
        <a:p>
          <a:endParaRPr lang="ru-RU"/>
        </a:p>
      </dgm:t>
    </dgm:pt>
    <dgm:pt modelId="{BE563393-1878-4DB7-8B7E-EF7C878A6A6A}" type="pres">
      <dgm:prSet presAssocID="{D14121AC-63AE-48EF-9E46-31700DAAAB5F}" presName="text0" presStyleLbl="node1" presStyleIdx="5" presStyleCnt="7" custScaleX="204651" custRadScaleRad="129628" custRadScaleInc="16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9D992-253C-4D8E-9380-35822BBC6227}" type="pres">
      <dgm:prSet presAssocID="{74B6013C-E4E2-4847-B50E-24C2FB29E92C}" presName="Name56" presStyleLbl="parChTrans1D2" presStyleIdx="5" presStyleCnt="6"/>
      <dgm:spPr/>
      <dgm:t>
        <a:bodyPr/>
        <a:lstStyle/>
        <a:p>
          <a:endParaRPr lang="ru-RU"/>
        </a:p>
      </dgm:t>
    </dgm:pt>
    <dgm:pt modelId="{8DF8458C-5F83-400A-BCB7-E7FAB71D1814}" type="pres">
      <dgm:prSet presAssocID="{4C4774AB-C012-49A7-BA69-C33B256C8440}" presName="text0" presStyleLbl="node1" presStyleIdx="6" presStyleCnt="7" custScaleX="190637" custScaleY="109217" custRadScaleRad="137016" custRadScaleInc="-50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98964-6EB2-47D7-898B-F35CAEBB8D3B}" srcId="{B773D7CD-B028-4D4E-97E7-7B1D49061E96}" destId="{8F9177FA-3D70-4749-B065-ACAC75C178A6}" srcOrd="0" destOrd="0" parTransId="{4551E3E1-EDF8-446C-95A2-450B526A4DFE}" sibTransId="{E2A0F709-3DDA-4BAA-9522-3275CA78BAEE}"/>
    <dgm:cxn modelId="{AAE59913-ACFB-4E46-9DC0-CEB678D829D7}" srcId="{8F9177FA-3D70-4749-B065-ACAC75C178A6}" destId="{4C4774AB-C012-49A7-BA69-C33B256C8440}" srcOrd="5" destOrd="0" parTransId="{74B6013C-E4E2-4847-B50E-24C2FB29E92C}" sibTransId="{8FA9C23E-5E65-4B95-8D2B-C3FBC878F48C}"/>
    <dgm:cxn modelId="{11D3EE46-0C89-49A1-A0C1-F40E38898681}" srcId="{8F9177FA-3D70-4749-B065-ACAC75C178A6}" destId="{407B2F3E-F081-487D-9D6D-FA066967F911}" srcOrd="1" destOrd="0" parTransId="{9980A5AF-8CF6-4841-BCC5-D72D029389A5}" sibTransId="{59AC3251-F32E-4D6A-A6AE-BAA9284FA8E0}"/>
    <dgm:cxn modelId="{0A9F4DA0-13DC-43AF-8FBE-37EBD3077749}" type="presOf" srcId="{9980A5AF-8CF6-4841-BCC5-D72D029389A5}" destId="{BFA968CF-717A-406F-A794-65EB3AC61A39}" srcOrd="0" destOrd="0" presId="urn:microsoft.com/office/officeart/2008/layout/RadialCluster"/>
    <dgm:cxn modelId="{48ADC197-F974-4CC1-8E68-ADC3BEF932A5}" type="presOf" srcId="{4C4774AB-C012-49A7-BA69-C33B256C8440}" destId="{8DF8458C-5F83-400A-BCB7-E7FAB71D1814}" srcOrd="0" destOrd="0" presId="urn:microsoft.com/office/officeart/2008/layout/RadialCluster"/>
    <dgm:cxn modelId="{E0941DC1-60D2-4F92-8247-C90662858BC4}" type="presOf" srcId="{B773D7CD-B028-4D4E-97E7-7B1D49061E96}" destId="{DEF4E396-5051-4F4C-8C2D-061412DD400D}" srcOrd="0" destOrd="0" presId="urn:microsoft.com/office/officeart/2008/layout/RadialCluster"/>
    <dgm:cxn modelId="{CB79452E-3ADA-44A2-A4D1-9571E51C8BAE}" type="presOf" srcId="{AC407074-FB87-4405-B998-B293884B4C28}" destId="{0035130B-0E8C-4BB6-A67F-A700F5EF83D1}" srcOrd="0" destOrd="0" presId="urn:microsoft.com/office/officeart/2008/layout/RadialCluster"/>
    <dgm:cxn modelId="{3914359A-73DA-4394-B278-D467822ACC81}" type="presOf" srcId="{E7FDE059-3213-4A10-8A32-201723232962}" destId="{FB1D5334-C781-413C-9893-03AF2DE21202}" srcOrd="0" destOrd="0" presId="urn:microsoft.com/office/officeart/2008/layout/RadialCluster"/>
    <dgm:cxn modelId="{EF00A69B-6993-40F1-97FA-5CCB0FC0ED14}" srcId="{8F9177FA-3D70-4749-B065-ACAC75C178A6}" destId="{D14121AC-63AE-48EF-9E46-31700DAAAB5F}" srcOrd="4" destOrd="0" parTransId="{8ADC3F9D-AEC7-4098-A2BF-45D1EACEB618}" sibTransId="{66474624-CDEF-4CA1-BA82-AF47D7895E9F}"/>
    <dgm:cxn modelId="{8F640C92-7A3B-480C-9911-20A530C80DB2}" srcId="{8F9177FA-3D70-4749-B065-ACAC75C178A6}" destId="{AC407074-FB87-4405-B998-B293884B4C28}" srcOrd="2" destOrd="0" parTransId="{9504A13F-0818-40BB-A5B2-72BCA39901E9}" sibTransId="{7618894E-EEA7-4966-A4F9-B9E4353E58D6}"/>
    <dgm:cxn modelId="{127E8234-7E96-4E6A-BEB3-35344C06BCA3}" type="presOf" srcId="{8F9177FA-3D70-4749-B065-ACAC75C178A6}" destId="{B83615EB-1B21-472E-8083-E0A8F70A66C1}" srcOrd="0" destOrd="0" presId="urn:microsoft.com/office/officeart/2008/layout/RadialCluster"/>
    <dgm:cxn modelId="{47D21AEA-8803-49EE-90DB-612F85804F11}" type="presOf" srcId="{90DBC17E-5E69-4D11-A0BE-CF3BE404A39E}" destId="{81461160-3964-4BD8-B3C1-B3C2FD641316}" srcOrd="0" destOrd="0" presId="urn:microsoft.com/office/officeart/2008/layout/RadialCluster"/>
    <dgm:cxn modelId="{DE72716C-9AB2-4FCB-BA0C-50510C64ED0E}" type="presOf" srcId="{74B6013C-E4E2-4847-B50E-24C2FB29E92C}" destId="{BF29D992-253C-4D8E-9380-35822BBC6227}" srcOrd="0" destOrd="0" presId="urn:microsoft.com/office/officeart/2008/layout/RadialCluster"/>
    <dgm:cxn modelId="{968EAF3D-46AB-47A7-80F6-295FF7B1A6B1}" type="presOf" srcId="{8ADC3F9D-AEC7-4098-A2BF-45D1EACEB618}" destId="{513119C9-DA23-4060-ADCE-46B345EF3E8C}" srcOrd="0" destOrd="0" presId="urn:microsoft.com/office/officeart/2008/layout/RadialCluster"/>
    <dgm:cxn modelId="{25A50ECD-ADF0-4764-8EA4-83941AA35181}" srcId="{8F9177FA-3D70-4749-B065-ACAC75C178A6}" destId="{B658868D-C1AE-4AE1-90B9-E0518628BE24}" srcOrd="3" destOrd="0" parTransId="{90DBC17E-5E69-4D11-A0BE-CF3BE404A39E}" sibTransId="{3191D3B6-AE2D-474F-9924-BEB5FFCBF524}"/>
    <dgm:cxn modelId="{B7713F85-F8CE-43AF-A55E-A5EA16DA1341}" type="presOf" srcId="{407B2F3E-F081-487D-9D6D-FA066967F911}" destId="{7294C4A7-F4E6-424B-A714-8F6E0F12191E}" srcOrd="0" destOrd="0" presId="urn:microsoft.com/office/officeart/2008/layout/RadialCluster"/>
    <dgm:cxn modelId="{897085D4-0CFB-4363-81DE-E006F642DCD3}" type="presOf" srcId="{9504A13F-0818-40BB-A5B2-72BCA39901E9}" destId="{5F261766-0EAC-478B-9BB4-FD07321C6560}" srcOrd="0" destOrd="0" presId="urn:microsoft.com/office/officeart/2008/layout/RadialCluster"/>
    <dgm:cxn modelId="{78D4168F-C9C1-4AF4-9B65-B6DAD7956EC2}" srcId="{B773D7CD-B028-4D4E-97E7-7B1D49061E96}" destId="{99491E36-055E-467E-B48C-58318015A8A7}" srcOrd="1" destOrd="0" parTransId="{051AFCA7-D437-4FAD-BBF1-7BCB6E059735}" sibTransId="{25DEAA54-EC2A-446B-8675-3D6AC7684977}"/>
    <dgm:cxn modelId="{75142CF3-76D0-42F0-B1A2-A010C9CCE59D}" srcId="{8F9177FA-3D70-4749-B065-ACAC75C178A6}" destId="{5778AB4E-4630-42DB-810C-595090B12C2C}" srcOrd="0" destOrd="0" parTransId="{E7FDE059-3213-4A10-8A32-201723232962}" sibTransId="{86441FAE-F9A7-4F4F-BF1E-81629407EB5E}"/>
    <dgm:cxn modelId="{3F1807EE-81A3-4F6E-BA91-4B5B298B099D}" type="presOf" srcId="{B658868D-C1AE-4AE1-90B9-E0518628BE24}" destId="{6FD762B4-8AE2-4D88-85C5-D940C7AE28D9}" srcOrd="0" destOrd="0" presId="urn:microsoft.com/office/officeart/2008/layout/RadialCluster"/>
    <dgm:cxn modelId="{D7085889-AA54-430D-AC87-B89F411B6738}" type="presOf" srcId="{5778AB4E-4630-42DB-810C-595090B12C2C}" destId="{C56F2863-855E-46B0-8AE3-92D159F4F50F}" srcOrd="0" destOrd="0" presId="urn:microsoft.com/office/officeart/2008/layout/RadialCluster"/>
    <dgm:cxn modelId="{593B0A3E-980D-44B6-884A-997EF0112CED}" type="presOf" srcId="{D14121AC-63AE-48EF-9E46-31700DAAAB5F}" destId="{BE563393-1878-4DB7-8B7E-EF7C878A6A6A}" srcOrd="0" destOrd="0" presId="urn:microsoft.com/office/officeart/2008/layout/RadialCluster"/>
    <dgm:cxn modelId="{C77F4606-354A-424D-BEB9-290230B4DC88}" type="presParOf" srcId="{DEF4E396-5051-4F4C-8C2D-061412DD400D}" destId="{96DC48D2-81EE-497F-BB6C-A8F4B3CC6C30}" srcOrd="0" destOrd="0" presId="urn:microsoft.com/office/officeart/2008/layout/RadialCluster"/>
    <dgm:cxn modelId="{618A9A83-9596-4A76-931D-76BF6CBBF5AD}" type="presParOf" srcId="{96DC48D2-81EE-497F-BB6C-A8F4B3CC6C30}" destId="{B83615EB-1B21-472E-8083-E0A8F70A66C1}" srcOrd="0" destOrd="0" presId="urn:microsoft.com/office/officeart/2008/layout/RadialCluster"/>
    <dgm:cxn modelId="{132B8D91-20A3-46D1-8C70-3C6586BA3802}" type="presParOf" srcId="{96DC48D2-81EE-497F-BB6C-A8F4B3CC6C30}" destId="{FB1D5334-C781-413C-9893-03AF2DE21202}" srcOrd="1" destOrd="0" presId="urn:microsoft.com/office/officeart/2008/layout/RadialCluster"/>
    <dgm:cxn modelId="{4BD8BA7F-FC47-44F0-818E-4599F78B133F}" type="presParOf" srcId="{96DC48D2-81EE-497F-BB6C-A8F4B3CC6C30}" destId="{C56F2863-855E-46B0-8AE3-92D159F4F50F}" srcOrd="2" destOrd="0" presId="urn:microsoft.com/office/officeart/2008/layout/RadialCluster"/>
    <dgm:cxn modelId="{9280FF82-2657-431A-A0D5-DD1A0BB25E78}" type="presParOf" srcId="{96DC48D2-81EE-497F-BB6C-A8F4B3CC6C30}" destId="{BFA968CF-717A-406F-A794-65EB3AC61A39}" srcOrd="3" destOrd="0" presId="urn:microsoft.com/office/officeart/2008/layout/RadialCluster"/>
    <dgm:cxn modelId="{C90B0438-CEA1-429E-83F7-AC68EAD361C3}" type="presParOf" srcId="{96DC48D2-81EE-497F-BB6C-A8F4B3CC6C30}" destId="{7294C4A7-F4E6-424B-A714-8F6E0F12191E}" srcOrd="4" destOrd="0" presId="urn:microsoft.com/office/officeart/2008/layout/RadialCluster"/>
    <dgm:cxn modelId="{5291504E-FED2-4CC8-A1F4-72FEF4E9DD85}" type="presParOf" srcId="{96DC48D2-81EE-497F-BB6C-A8F4B3CC6C30}" destId="{5F261766-0EAC-478B-9BB4-FD07321C6560}" srcOrd="5" destOrd="0" presId="urn:microsoft.com/office/officeart/2008/layout/RadialCluster"/>
    <dgm:cxn modelId="{14B0BB82-5506-4436-9DCE-551F92949921}" type="presParOf" srcId="{96DC48D2-81EE-497F-BB6C-A8F4B3CC6C30}" destId="{0035130B-0E8C-4BB6-A67F-A700F5EF83D1}" srcOrd="6" destOrd="0" presId="urn:microsoft.com/office/officeart/2008/layout/RadialCluster"/>
    <dgm:cxn modelId="{5F3A5351-D533-4DAC-A34D-58D9593A7F06}" type="presParOf" srcId="{96DC48D2-81EE-497F-BB6C-A8F4B3CC6C30}" destId="{81461160-3964-4BD8-B3C1-B3C2FD641316}" srcOrd="7" destOrd="0" presId="urn:microsoft.com/office/officeart/2008/layout/RadialCluster"/>
    <dgm:cxn modelId="{9B07385B-49C2-470E-84B9-80593990D7F1}" type="presParOf" srcId="{96DC48D2-81EE-497F-BB6C-A8F4B3CC6C30}" destId="{6FD762B4-8AE2-4D88-85C5-D940C7AE28D9}" srcOrd="8" destOrd="0" presId="urn:microsoft.com/office/officeart/2008/layout/RadialCluster"/>
    <dgm:cxn modelId="{E7170FE1-9126-4F0D-A631-10A59089119C}" type="presParOf" srcId="{96DC48D2-81EE-497F-BB6C-A8F4B3CC6C30}" destId="{513119C9-DA23-4060-ADCE-46B345EF3E8C}" srcOrd="9" destOrd="0" presId="urn:microsoft.com/office/officeart/2008/layout/RadialCluster"/>
    <dgm:cxn modelId="{979733C4-C823-4922-B9E4-831846E7FFA6}" type="presParOf" srcId="{96DC48D2-81EE-497F-BB6C-A8F4B3CC6C30}" destId="{BE563393-1878-4DB7-8B7E-EF7C878A6A6A}" srcOrd="10" destOrd="0" presId="urn:microsoft.com/office/officeart/2008/layout/RadialCluster"/>
    <dgm:cxn modelId="{E5BA9ACB-6F64-4D57-9EA0-E74B4D8D9596}" type="presParOf" srcId="{96DC48D2-81EE-497F-BB6C-A8F4B3CC6C30}" destId="{BF29D992-253C-4D8E-9380-35822BBC6227}" srcOrd="11" destOrd="0" presId="urn:microsoft.com/office/officeart/2008/layout/RadialCluster"/>
    <dgm:cxn modelId="{A8FCE0D7-B83D-479F-BD95-D096985E86F9}" type="presParOf" srcId="{96DC48D2-81EE-497F-BB6C-A8F4B3CC6C30}" destId="{8DF8458C-5F83-400A-BCB7-E7FAB71D181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4C496-7BB6-4F6E-86A9-5773C20733AE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B85B87D-7F08-4A46-95C9-6039AC3EBADC}">
      <dgm:prSet phldrT="[Текст]" custT="1"/>
      <dgm:spPr/>
      <dgm:t>
        <a:bodyPr/>
        <a:lstStyle/>
        <a:p>
          <a:r>
            <a:rPr lang="ru-RU" sz="1600" dirty="0" smtClean="0"/>
            <a:t>Установление доверительных и деловых контактов</a:t>
          </a:r>
        </a:p>
        <a:p>
          <a:endParaRPr lang="ru-RU" sz="1100" dirty="0" smtClean="0"/>
        </a:p>
        <a:p>
          <a:r>
            <a:rPr lang="ru-RU" sz="1100" dirty="0" smtClean="0"/>
            <a:t> </a:t>
          </a:r>
          <a:endParaRPr lang="ru-RU" sz="1100" dirty="0"/>
        </a:p>
      </dgm:t>
    </dgm:pt>
    <dgm:pt modelId="{1F29166B-899C-40AA-9054-725AEA52D452}" type="parTrans" cxnId="{66FE2605-D4DF-476C-811A-326B46D45FDE}">
      <dgm:prSet/>
      <dgm:spPr/>
      <dgm:t>
        <a:bodyPr/>
        <a:lstStyle/>
        <a:p>
          <a:endParaRPr lang="ru-RU"/>
        </a:p>
      </dgm:t>
    </dgm:pt>
    <dgm:pt modelId="{00EDC74B-4DAC-433E-8CA4-BAB00B91DA43}" type="sibTrans" cxnId="{66FE2605-D4DF-476C-811A-326B46D45FDE}">
      <dgm:prSet/>
      <dgm:spPr/>
      <dgm:t>
        <a:bodyPr/>
        <a:lstStyle/>
        <a:p>
          <a:endParaRPr lang="ru-RU"/>
        </a:p>
      </dgm:t>
    </dgm:pt>
    <dgm:pt modelId="{674ACDB6-DEDA-4060-9651-DB5CCD27EDE3}">
      <dgm:prSet phldrT="[Текст]" custT="1"/>
      <dgm:spPr/>
      <dgm:t>
        <a:bodyPr/>
        <a:lstStyle/>
        <a:p>
          <a:r>
            <a:rPr lang="ru-RU" sz="1600" dirty="0" smtClean="0"/>
            <a:t>Использование образовательного потенциала ДОУ и школы</a:t>
          </a:r>
        </a:p>
        <a:p>
          <a:endParaRPr lang="ru-RU" sz="1600" dirty="0"/>
        </a:p>
      </dgm:t>
    </dgm:pt>
    <dgm:pt modelId="{FEDBF630-3466-4D66-BD57-72B93E6AA2BE}" type="parTrans" cxnId="{DB3495D8-6FAA-4117-A01E-E0FAFF730318}">
      <dgm:prSet/>
      <dgm:spPr/>
      <dgm:t>
        <a:bodyPr/>
        <a:lstStyle/>
        <a:p>
          <a:endParaRPr lang="ru-RU"/>
        </a:p>
      </dgm:t>
    </dgm:pt>
    <dgm:pt modelId="{FBCFAC6E-036F-4AD0-9793-18146F8050E9}" type="sibTrans" cxnId="{DB3495D8-6FAA-4117-A01E-E0FAFF730318}">
      <dgm:prSet/>
      <dgm:spPr/>
      <dgm:t>
        <a:bodyPr/>
        <a:lstStyle/>
        <a:p>
          <a:endParaRPr lang="ru-RU"/>
        </a:p>
      </dgm:t>
    </dgm:pt>
    <dgm:pt modelId="{74FB14F5-AD15-4F13-BC9D-9843C1497549}">
      <dgm:prSet phldrT="[Текст]"/>
      <dgm:spPr/>
      <dgm:t>
        <a:bodyPr/>
        <a:lstStyle/>
        <a:p>
          <a:r>
            <a:rPr lang="ru-RU" dirty="0" smtClean="0"/>
            <a:t>Использование активных форм и методов общения</a:t>
          </a:r>
        </a:p>
        <a:p>
          <a:endParaRPr lang="ru-RU" dirty="0"/>
        </a:p>
      </dgm:t>
    </dgm:pt>
    <dgm:pt modelId="{BE1B2D97-F816-4BA5-9981-35F536A03BA8}" type="parTrans" cxnId="{C9A1F195-4505-4626-9A2B-887AEECA7065}">
      <dgm:prSet/>
      <dgm:spPr/>
      <dgm:t>
        <a:bodyPr/>
        <a:lstStyle/>
        <a:p>
          <a:endParaRPr lang="ru-RU"/>
        </a:p>
      </dgm:t>
    </dgm:pt>
    <dgm:pt modelId="{CB32B7DD-AFAD-42E1-921E-9A96097EE2F1}" type="sibTrans" cxnId="{C9A1F195-4505-4626-9A2B-887AEECA7065}">
      <dgm:prSet/>
      <dgm:spPr/>
      <dgm:t>
        <a:bodyPr/>
        <a:lstStyle/>
        <a:p>
          <a:endParaRPr lang="ru-RU"/>
        </a:p>
      </dgm:t>
    </dgm:pt>
    <dgm:pt modelId="{65464A5A-78F7-4213-BB8D-89E2B711CE5F}">
      <dgm:prSet phldrT="[Текст]" custT="1"/>
      <dgm:spPr/>
      <dgm:t>
        <a:bodyPr/>
        <a:lstStyle/>
        <a:p>
          <a:r>
            <a:rPr lang="ru-RU" sz="1600" dirty="0" smtClean="0"/>
            <a:t>Открытость</a:t>
          </a:r>
          <a:r>
            <a:rPr lang="ru-RU" sz="2000" dirty="0" smtClean="0"/>
            <a:t> </a:t>
          </a:r>
          <a:r>
            <a:rPr lang="ru-RU" sz="1600" dirty="0" smtClean="0"/>
            <a:t>ДОУ и школы</a:t>
          </a:r>
        </a:p>
        <a:p>
          <a:endParaRPr lang="ru-RU" sz="1600" dirty="0"/>
        </a:p>
      </dgm:t>
    </dgm:pt>
    <dgm:pt modelId="{966639F5-1382-4FBB-B37F-AFBDC0398328}" type="parTrans" cxnId="{38A8196C-4212-49CB-86F5-F517CBC663A6}">
      <dgm:prSet/>
      <dgm:spPr/>
      <dgm:t>
        <a:bodyPr/>
        <a:lstStyle/>
        <a:p>
          <a:endParaRPr lang="ru-RU"/>
        </a:p>
      </dgm:t>
    </dgm:pt>
    <dgm:pt modelId="{24CCB2A1-57C4-476D-AE23-DDB10B5092E3}" type="sibTrans" cxnId="{38A8196C-4212-49CB-86F5-F517CBC663A6}">
      <dgm:prSet/>
      <dgm:spPr/>
      <dgm:t>
        <a:bodyPr/>
        <a:lstStyle/>
        <a:p>
          <a:endParaRPr lang="ru-RU"/>
        </a:p>
      </dgm:t>
    </dgm:pt>
    <dgm:pt modelId="{3AE8B30F-DE62-445D-ABEB-A99F43465583}" type="pres">
      <dgm:prSet presAssocID="{D914C496-7BB6-4F6E-86A9-5773C20733A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1CFDB4-2DA7-402E-A564-44B19CD1C417}" type="pres">
      <dgm:prSet presAssocID="{1B85B87D-7F08-4A46-95C9-6039AC3EBADC}" presName="circ1" presStyleLbl="vennNode1" presStyleIdx="0" presStyleCnt="4"/>
      <dgm:spPr/>
      <dgm:t>
        <a:bodyPr/>
        <a:lstStyle/>
        <a:p>
          <a:endParaRPr lang="ru-RU"/>
        </a:p>
      </dgm:t>
    </dgm:pt>
    <dgm:pt modelId="{4CF413CD-A411-4905-BEA0-71D40DA05413}" type="pres">
      <dgm:prSet presAssocID="{1B85B87D-7F08-4A46-95C9-6039AC3EBA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26B67-4837-4BC9-BC61-ABB79995F73F}" type="pres">
      <dgm:prSet presAssocID="{674ACDB6-DEDA-4060-9651-DB5CCD27EDE3}" presName="circ2" presStyleLbl="vennNode1" presStyleIdx="1" presStyleCnt="4" custScaleX="183064" custScaleY="90498"/>
      <dgm:spPr/>
      <dgm:t>
        <a:bodyPr/>
        <a:lstStyle/>
        <a:p>
          <a:endParaRPr lang="ru-RU"/>
        </a:p>
      </dgm:t>
    </dgm:pt>
    <dgm:pt modelId="{D78B48CC-65F3-4573-ACFF-65BAB3B60259}" type="pres">
      <dgm:prSet presAssocID="{674ACDB6-DEDA-4060-9651-DB5CCD27ED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8E84D-CAFC-4568-874A-C703DE88A24E}" type="pres">
      <dgm:prSet presAssocID="{74FB14F5-AD15-4F13-BC9D-9843C1497549}" presName="circ3" presStyleLbl="vennNode1" presStyleIdx="2" presStyleCnt="4"/>
      <dgm:spPr/>
      <dgm:t>
        <a:bodyPr/>
        <a:lstStyle/>
        <a:p>
          <a:endParaRPr lang="ru-RU"/>
        </a:p>
      </dgm:t>
    </dgm:pt>
    <dgm:pt modelId="{72831CFE-BCF2-4B90-BE15-539B3B5965E7}" type="pres">
      <dgm:prSet presAssocID="{74FB14F5-AD15-4F13-BC9D-9843C14975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8230-8F1F-425C-ACAF-1D0BA4F4F897}" type="pres">
      <dgm:prSet presAssocID="{65464A5A-78F7-4213-BB8D-89E2B711CE5F}" presName="circ4" presStyleLbl="vennNode1" presStyleIdx="3" presStyleCnt="4" custScaleX="148309" custScaleY="79186"/>
      <dgm:spPr/>
      <dgm:t>
        <a:bodyPr/>
        <a:lstStyle/>
        <a:p>
          <a:endParaRPr lang="ru-RU"/>
        </a:p>
      </dgm:t>
    </dgm:pt>
    <dgm:pt modelId="{0407F100-EC2A-44D2-ABFE-778808F22D62}" type="pres">
      <dgm:prSet presAssocID="{65464A5A-78F7-4213-BB8D-89E2B711CE5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D4BF8-016E-401C-B329-3E0BF8A5A69A}" type="presOf" srcId="{74FB14F5-AD15-4F13-BC9D-9843C1497549}" destId="{2A78E84D-CAFC-4568-874A-C703DE88A24E}" srcOrd="0" destOrd="0" presId="urn:microsoft.com/office/officeart/2005/8/layout/venn1"/>
    <dgm:cxn modelId="{C9A1F195-4505-4626-9A2B-887AEECA7065}" srcId="{D914C496-7BB6-4F6E-86A9-5773C20733AE}" destId="{74FB14F5-AD15-4F13-BC9D-9843C1497549}" srcOrd="2" destOrd="0" parTransId="{BE1B2D97-F816-4BA5-9981-35F536A03BA8}" sibTransId="{CB32B7DD-AFAD-42E1-921E-9A96097EE2F1}"/>
    <dgm:cxn modelId="{38A8196C-4212-49CB-86F5-F517CBC663A6}" srcId="{D914C496-7BB6-4F6E-86A9-5773C20733AE}" destId="{65464A5A-78F7-4213-BB8D-89E2B711CE5F}" srcOrd="3" destOrd="0" parTransId="{966639F5-1382-4FBB-B37F-AFBDC0398328}" sibTransId="{24CCB2A1-57C4-476D-AE23-DDB10B5092E3}"/>
    <dgm:cxn modelId="{DF230533-E8C9-4CD2-9029-00E7CDF52B4F}" type="presOf" srcId="{674ACDB6-DEDA-4060-9651-DB5CCD27EDE3}" destId="{D78B48CC-65F3-4573-ACFF-65BAB3B60259}" srcOrd="0" destOrd="0" presId="urn:microsoft.com/office/officeart/2005/8/layout/venn1"/>
    <dgm:cxn modelId="{4903889C-9CDF-4630-8247-15EAC9765EFF}" type="presOf" srcId="{65464A5A-78F7-4213-BB8D-89E2B711CE5F}" destId="{D1948230-8F1F-425C-ACAF-1D0BA4F4F897}" srcOrd="0" destOrd="0" presId="urn:microsoft.com/office/officeart/2005/8/layout/venn1"/>
    <dgm:cxn modelId="{D881470F-FFB2-413D-A417-65B82DF42217}" type="presOf" srcId="{65464A5A-78F7-4213-BB8D-89E2B711CE5F}" destId="{0407F100-EC2A-44D2-ABFE-778808F22D62}" srcOrd="1" destOrd="0" presId="urn:microsoft.com/office/officeart/2005/8/layout/venn1"/>
    <dgm:cxn modelId="{792DF093-82DE-4280-9DF6-F9D7BD862D5A}" type="presOf" srcId="{74FB14F5-AD15-4F13-BC9D-9843C1497549}" destId="{72831CFE-BCF2-4B90-BE15-539B3B5965E7}" srcOrd="1" destOrd="0" presId="urn:microsoft.com/office/officeart/2005/8/layout/venn1"/>
    <dgm:cxn modelId="{4883D885-1A9F-4344-82E3-916E62290655}" type="presOf" srcId="{1B85B87D-7F08-4A46-95C9-6039AC3EBADC}" destId="{861CFDB4-2DA7-402E-A564-44B19CD1C417}" srcOrd="1" destOrd="0" presId="urn:microsoft.com/office/officeart/2005/8/layout/venn1"/>
    <dgm:cxn modelId="{928D0903-76E0-4ED0-8798-65707149AEF2}" type="presOf" srcId="{D914C496-7BB6-4F6E-86A9-5773C20733AE}" destId="{3AE8B30F-DE62-445D-ABEB-A99F43465583}" srcOrd="0" destOrd="0" presId="urn:microsoft.com/office/officeart/2005/8/layout/venn1"/>
    <dgm:cxn modelId="{66FE2605-D4DF-476C-811A-326B46D45FDE}" srcId="{D914C496-7BB6-4F6E-86A9-5773C20733AE}" destId="{1B85B87D-7F08-4A46-95C9-6039AC3EBADC}" srcOrd="0" destOrd="0" parTransId="{1F29166B-899C-40AA-9054-725AEA52D452}" sibTransId="{00EDC74B-4DAC-433E-8CA4-BAB00B91DA43}"/>
    <dgm:cxn modelId="{BCD7FB95-70E1-4583-8C57-D2D0DE7A80FF}" type="presOf" srcId="{1B85B87D-7F08-4A46-95C9-6039AC3EBADC}" destId="{4CF413CD-A411-4905-BEA0-71D40DA05413}" srcOrd="0" destOrd="0" presId="urn:microsoft.com/office/officeart/2005/8/layout/venn1"/>
    <dgm:cxn modelId="{E9AFA96B-CE1A-4CA3-86DB-564E85C1DDC6}" type="presOf" srcId="{674ACDB6-DEDA-4060-9651-DB5CCD27EDE3}" destId="{56526B67-4837-4BC9-BC61-ABB79995F73F}" srcOrd="1" destOrd="0" presId="urn:microsoft.com/office/officeart/2005/8/layout/venn1"/>
    <dgm:cxn modelId="{DB3495D8-6FAA-4117-A01E-E0FAFF730318}" srcId="{D914C496-7BB6-4F6E-86A9-5773C20733AE}" destId="{674ACDB6-DEDA-4060-9651-DB5CCD27EDE3}" srcOrd="1" destOrd="0" parTransId="{FEDBF630-3466-4D66-BD57-72B93E6AA2BE}" sibTransId="{FBCFAC6E-036F-4AD0-9793-18146F8050E9}"/>
    <dgm:cxn modelId="{CBC310B6-5F75-4FCB-92DB-D029B9A7114A}" type="presParOf" srcId="{3AE8B30F-DE62-445D-ABEB-A99F43465583}" destId="{861CFDB4-2DA7-402E-A564-44B19CD1C417}" srcOrd="0" destOrd="0" presId="urn:microsoft.com/office/officeart/2005/8/layout/venn1"/>
    <dgm:cxn modelId="{6501A7E1-8598-4BFF-8A62-23496B8F516D}" type="presParOf" srcId="{3AE8B30F-DE62-445D-ABEB-A99F43465583}" destId="{4CF413CD-A411-4905-BEA0-71D40DA05413}" srcOrd="1" destOrd="0" presId="urn:microsoft.com/office/officeart/2005/8/layout/venn1"/>
    <dgm:cxn modelId="{5199A40A-3FDD-4859-A22B-B2FAF6500D1A}" type="presParOf" srcId="{3AE8B30F-DE62-445D-ABEB-A99F43465583}" destId="{56526B67-4837-4BC9-BC61-ABB79995F73F}" srcOrd="2" destOrd="0" presId="urn:microsoft.com/office/officeart/2005/8/layout/venn1"/>
    <dgm:cxn modelId="{BAE72566-B2E9-445A-9ADF-9DA4CDC060B6}" type="presParOf" srcId="{3AE8B30F-DE62-445D-ABEB-A99F43465583}" destId="{D78B48CC-65F3-4573-ACFF-65BAB3B60259}" srcOrd="3" destOrd="0" presId="urn:microsoft.com/office/officeart/2005/8/layout/venn1"/>
    <dgm:cxn modelId="{98BD7F80-7454-45DA-96AC-615FC7263D7A}" type="presParOf" srcId="{3AE8B30F-DE62-445D-ABEB-A99F43465583}" destId="{2A78E84D-CAFC-4568-874A-C703DE88A24E}" srcOrd="4" destOrd="0" presId="urn:microsoft.com/office/officeart/2005/8/layout/venn1"/>
    <dgm:cxn modelId="{4225986C-E678-4E9D-9851-2C490B8E0C47}" type="presParOf" srcId="{3AE8B30F-DE62-445D-ABEB-A99F43465583}" destId="{72831CFE-BCF2-4B90-BE15-539B3B5965E7}" srcOrd="5" destOrd="0" presId="urn:microsoft.com/office/officeart/2005/8/layout/venn1"/>
    <dgm:cxn modelId="{87193F44-157F-4D3A-BB3D-26FBA34619F8}" type="presParOf" srcId="{3AE8B30F-DE62-445D-ABEB-A99F43465583}" destId="{D1948230-8F1F-425C-ACAF-1D0BA4F4F897}" srcOrd="6" destOrd="0" presId="urn:microsoft.com/office/officeart/2005/8/layout/venn1"/>
    <dgm:cxn modelId="{0F31B915-80CE-445F-BFEE-19E3E5A37DD3}" type="presParOf" srcId="{3AE8B30F-DE62-445D-ABEB-A99F43465583}" destId="{0407F100-EC2A-44D2-ABFE-778808F22D6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3BD70-361B-4744-B02F-B28B648CE99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A48F69-7D5F-4A11-86A7-B451764B29E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3333CC"/>
              </a:solidFill>
            </a:rPr>
            <a:t>Заботимся о здоровье</a:t>
          </a:r>
          <a:endParaRPr lang="ru-RU" sz="1800" b="1" dirty="0">
            <a:solidFill>
              <a:srgbClr val="3333CC"/>
            </a:solidFill>
          </a:endParaRPr>
        </a:p>
      </dgm:t>
    </dgm:pt>
    <dgm:pt modelId="{F17FA57B-4ECD-4AE9-89BF-E9137F1B8876}" type="parTrans" cxnId="{ABFF94C3-8452-4599-8BB1-4F6C0B61B833}">
      <dgm:prSet/>
      <dgm:spPr/>
      <dgm:t>
        <a:bodyPr/>
        <a:lstStyle/>
        <a:p>
          <a:endParaRPr lang="ru-RU"/>
        </a:p>
      </dgm:t>
    </dgm:pt>
    <dgm:pt modelId="{BC3AF152-9701-42A3-8A84-0E9725664F31}" type="sibTrans" cxnId="{ABFF94C3-8452-4599-8BB1-4F6C0B61B833}">
      <dgm:prSet/>
      <dgm:spPr/>
      <dgm:t>
        <a:bodyPr/>
        <a:lstStyle/>
        <a:p>
          <a:endParaRPr lang="ru-RU"/>
        </a:p>
      </dgm:t>
    </dgm:pt>
    <dgm:pt modelId="{63F6C835-DB49-4032-88D7-D1775FDA3C7E}">
      <dgm:prSet custT="1"/>
      <dgm:spPr/>
      <dgm:t>
        <a:bodyPr/>
        <a:lstStyle/>
        <a:p>
          <a:r>
            <a:rPr lang="ru-RU" sz="1800" b="1" dirty="0" smtClean="0">
              <a:solidFill>
                <a:srgbClr val="3333CC"/>
              </a:solidFill>
            </a:rPr>
            <a:t>ходим на экскурсии и в походы</a:t>
          </a:r>
          <a:endParaRPr lang="ru-RU" sz="1800" b="1" dirty="0">
            <a:solidFill>
              <a:srgbClr val="3333CC"/>
            </a:solidFill>
          </a:endParaRPr>
        </a:p>
      </dgm:t>
    </dgm:pt>
    <dgm:pt modelId="{FBB6D1E1-F841-4EF6-A3DB-041A393E7E62}" type="parTrans" cxnId="{CF3A75F7-148D-4618-900D-96294ED3B7F3}">
      <dgm:prSet/>
      <dgm:spPr/>
      <dgm:t>
        <a:bodyPr/>
        <a:lstStyle/>
        <a:p>
          <a:endParaRPr lang="ru-RU"/>
        </a:p>
      </dgm:t>
    </dgm:pt>
    <dgm:pt modelId="{D801E6CC-AF9D-4AFE-9EAA-343204A3DE7F}" type="sibTrans" cxnId="{CF3A75F7-148D-4618-900D-96294ED3B7F3}">
      <dgm:prSet/>
      <dgm:spPr/>
      <dgm:t>
        <a:bodyPr/>
        <a:lstStyle/>
        <a:p>
          <a:endParaRPr lang="ru-RU"/>
        </a:p>
      </dgm:t>
    </dgm:pt>
    <dgm:pt modelId="{6E30606F-0ADD-4B6D-8B5B-38B47D550E33}">
      <dgm:prSet custT="1"/>
      <dgm:spPr/>
      <dgm:t>
        <a:bodyPr/>
        <a:lstStyle/>
        <a:p>
          <a:r>
            <a:rPr lang="ru-RU" sz="1800" b="1" dirty="0" smtClean="0">
              <a:solidFill>
                <a:srgbClr val="3333CC"/>
              </a:solidFill>
            </a:rPr>
            <a:t>познаем</a:t>
          </a:r>
          <a:endParaRPr lang="ru-RU" sz="1800" b="1" dirty="0">
            <a:solidFill>
              <a:srgbClr val="3333CC"/>
            </a:solidFill>
          </a:endParaRPr>
        </a:p>
      </dgm:t>
    </dgm:pt>
    <dgm:pt modelId="{2741ABCB-39BC-4775-9570-9EE276E6A4DE}" type="parTrans" cxnId="{62E389A6-A8CA-48D7-9E10-B6AE5ABF4623}">
      <dgm:prSet/>
      <dgm:spPr/>
      <dgm:t>
        <a:bodyPr/>
        <a:lstStyle/>
        <a:p>
          <a:endParaRPr lang="ru-RU"/>
        </a:p>
      </dgm:t>
    </dgm:pt>
    <dgm:pt modelId="{72131EF0-31A9-4BB4-8B30-2E549212642A}" type="sibTrans" cxnId="{62E389A6-A8CA-48D7-9E10-B6AE5ABF4623}">
      <dgm:prSet/>
      <dgm:spPr/>
      <dgm:t>
        <a:bodyPr/>
        <a:lstStyle/>
        <a:p>
          <a:endParaRPr lang="ru-RU"/>
        </a:p>
      </dgm:t>
    </dgm:pt>
    <dgm:pt modelId="{0F881E70-13A8-4BB3-AF2B-32AAADDCF4AD}">
      <dgm:prSet custT="1"/>
      <dgm:spPr/>
      <dgm:t>
        <a:bodyPr/>
        <a:lstStyle/>
        <a:p>
          <a:r>
            <a:rPr lang="ru-RU" sz="1800" b="1" dirty="0" smtClean="0">
              <a:solidFill>
                <a:srgbClr val="3333CC"/>
              </a:solidFill>
            </a:rPr>
            <a:t>играем</a:t>
          </a:r>
          <a:endParaRPr lang="ru-RU" sz="1800" b="1" dirty="0">
            <a:solidFill>
              <a:srgbClr val="3333CC"/>
            </a:solidFill>
          </a:endParaRPr>
        </a:p>
      </dgm:t>
    </dgm:pt>
    <dgm:pt modelId="{13C50CD0-38DE-43C2-8DA5-23D0A4C265FD}" type="parTrans" cxnId="{161F707C-E188-4565-ABAA-E07826369BE4}">
      <dgm:prSet/>
      <dgm:spPr/>
      <dgm:t>
        <a:bodyPr/>
        <a:lstStyle/>
        <a:p>
          <a:endParaRPr lang="ru-RU"/>
        </a:p>
      </dgm:t>
    </dgm:pt>
    <dgm:pt modelId="{38574165-7954-4646-9B6E-134A8C95A4A1}" type="sibTrans" cxnId="{161F707C-E188-4565-ABAA-E07826369BE4}">
      <dgm:prSet/>
      <dgm:spPr/>
      <dgm:t>
        <a:bodyPr/>
        <a:lstStyle/>
        <a:p>
          <a:endParaRPr lang="ru-RU"/>
        </a:p>
      </dgm:t>
    </dgm:pt>
    <dgm:pt modelId="{B56C94AD-1CAB-42AC-9DB1-7986D28FA1C8}">
      <dgm:prSet custT="1"/>
      <dgm:spPr/>
      <dgm:t>
        <a:bodyPr/>
        <a:lstStyle/>
        <a:p>
          <a:r>
            <a:rPr lang="ru-RU" sz="1800" b="1" dirty="0" smtClean="0">
              <a:solidFill>
                <a:srgbClr val="3333CC"/>
              </a:solidFill>
            </a:rPr>
            <a:t>отмечаем праздники</a:t>
          </a:r>
          <a:endParaRPr lang="ru-RU" sz="1800" b="1" dirty="0">
            <a:solidFill>
              <a:srgbClr val="3333CC"/>
            </a:solidFill>
          </a:endParaRPr>
        </a:p>
      </dgm:t>
    </dgm:pt>
    <dgm:pt modelId="{E4454C87-44AF-4CBF-BFE6-BBCF01469BD0}" type="parTrans" cxnId="{392A7E19-D1A7-40AD-85C1-DB7561F84A10}">
      <dgm:prSet/>
      <dgm:spPr/>
      <dgm:t>
        <a:bodyPr/>
        <a:lstStyle/>
        <a:p>
          <a:endParaRPr lang="ru-RU"/>
        </a:p>
      </dgm:t>
    </dgm:pt>
    <dgm:pt modelId="{6B6920E2-C8E9-4215-ABAC-769007357386}" type="sibTrans" cxnId="{392A7E19-D1A7-40AD-85C1-DB7561F84A10}">
      <dgm:prSet/>
      <dgm:spPr/>
      <dgm:t>
        <a:bodyPr/>
        <a:lstStyle/>
        <a:p>
          <a:endParaRPr lang="ru-RU"/>
        </a:p>
      </dgm:t>
    </dgm:pt>
    <dgm:pt modelId="{3DAC99CB-AB79-42E9-BBDB-885EA7C495B2}">
      <dgm:prSet custT="1"/>
      <dgm:spPr/>
      <dgm:t>
        <a:bodyPr/>
        <a:lstStyle/>
        <a:p>
          <a:r>
            <a:rPr lang="ru-RU" sz="1800" b="1" dirty="0" smtClean="0">
              <a:solidFill>
                <a:srgbClr val="3333CC"/>
              </a:solidFill>
            </a:rPr>
            <a:t>трудимся</a:t>
          </a:r>
          <a:endParaRPr lang="ru-RU" sz="1800" b="1" dirty="0">
            <a:solidFill>
              <a:srgbClr val="3333CC"/>
            </a:solidFill>
          </a:endParaRPr>
        </a:p>
      </dgm:t>
    </dgm:pt>
    <dgm:pt modelId="{1D12B4B9-89FF-465D-A375-C2CA12CD739C}" type="parTrans" cxnId="{93FE6C89-1788-4A83-B6DF-299A6409B515}">
      <dgm:prSet/>
      <dgm:spPr/>
      <dgm:t>
        <a:bodyPr/>
        <a:lstStyle/>
        <a:p>
          <a:endParaRPr lang="ru-RU"/>
        </a:p>
      </dgm:t>
    </dgm:pt>
    <dgm:pt modelId="{789628AE-A70B-4765-B3F5-3ACC115ABB39}" type="sibTrans" cxnId="{93FE6C89-1788-4A83-B6DF-299A6409B515}">
      <dgm:prSet/>
      <dgm:spPr/>
      <dgm:t>
        <a:bodyPr/>
        <a:lstStyle/>
        <a:p>
          <a:endParaRPr lang="ru-RU"/>
        </a:p>
      </dgm:t>
    </dgm:pt>
    <dgm:pt modelId="{29A810C5-D95A-43B4-AE24-A4341E369E19}">
      <dgm:prSet custT="1"/>
      <dgm:spPr/>
      <dgm:t>
        <a:bodyPr/>
        <a:lstStyle/>
        <a:p>
          <a:r>
            <a:rPr lang="ru-RU" sz="1800" b="1" dirty="0" smtClean="0">
              <a:solidFill>
                <a:srgbClr val="3333CC"/>
              </a:solidFill>
            </a:rPr>
            <a:t>читаем</a:t>
          </a:r>
          <a:endParaRPr lang="ru-RU" sz="1800" b="1" dirty="0">
            <a:solidFill>
              <a:srgbClr val="3333CC"/>
            </a:solidFill>
          </a:endParaRPr>
        </a:p>
      </dgm:t>
    </dgm:pt>
    <dgm:pt modelId="{74489FFB-331C-41D4-8C34-1AEF8ED9A2AE}" type="parTrans" cxnId="{B77ABA90-2A21-4C2D-9151-045A65811F18}">
      <dgm:prSet/>
      <dgm:spPr/>
      <dgm:t>
        <a:bodyPr/>
        <a:lstStyle/>
        <a:p>
          <a:endParaRPr lang="ru-RU"/>
        </a:p>
      </dgm:t>
    </dgm:pt>
    <dgm:pt modelId="{DD83CCBC-4589-4576-B7D5-A3E904C1739F}" type="sibTrans" cxnId="{B77ABA90-2A21-4C2D-9151-045A65811F18}">
      <dgm:prSet/>
      <dgm:spPr/>
      <dgm:t>
        <a:bodyPr/>
        <a:lstStyle/>
        <a:p>
          <a:endParaRPr lang="ru-RU"/>
        </a:p>
      </dgm:t>
    </dgm:pt>
    <dgm:pt modelId="{53147C81-E340-4076-8704-55D400B763F1}" type="pres">
      <dgm:prSet presAssocID="{BC63BD70-361B-4744-B02F-B28B648CE9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20BB7-01E9-4157-B3EA-A01DB69069B9}" type="pres">
      <dgm:prSet presAssocID="{0F881E70-13A8-4BB3-AF2B-32AAADDCF4AD}" presName="parentLin" presStyleCnt="0"/>
      <dgm:spPr/>
    </dgm:pt>
    <dgm:pt modelId="{F370BF3B-5CCF-46F7-9B30-9F597D85E9F4}" type="pres">
      <dgm:prSet presAssocID="{0F881E70-13A8-4BB3-AF2B-32AAADDCF4A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2A520D9-05F3-4D42-A66D-E5EA699137E8}" type="pres">
      <dgm:prSet presAssocID="{0F881E70-13A8-4BB3-AF2B-32AAADDCF4A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EA46B-F0D7-4A5A-94BB-3B5C06AADDDD}" type="pres">
      <dgm:prSet presAssocID="{0F881E70-13A8-4BB3-AF2B-32AAADDCF4AD}" presName="negativeSpace" presStyleCnt="0"/>
      <dgm:spPr/>
    </dgm:pt>
    <dgm:pt modelId="{D9A74BDA-8651-4782-AC29-369F0914B6F1}" type="pres">
      <dgm:prSet presAssocID="{0F881E70-13A8-4BB3-AF2B-32AAADDCF4AD}" presName="childText" presStyleLbl="conFgAcc1" presStyleIdx="0" presStyleCnt="7">
        <dgm:presLayoutVars>
          <dgm:bulletEnabled val="1"/>
        </dgm:presLayoutVars>
      </dgm:prSet>
      <dgm:spPr/>
    </dgm:pt>
    <dgm:pt modelId="{18467990-AB7D-4598-B9C7-5E20D609827C}" type="pres">
      <dgm:prSet presAssocID="{38574165-7954-4646-9B6E-134A8C95A4A1}" presName="spaceBetweenRectangles" presStyleCnt="0"/>
      <dgm:spPr/>
    </dgm:pt>
    <dgm:pt modelId="{38CF336B-34F8-43DB-A20F-B4B13769026C}" type="pres">
      <dgm:prSet presAssocID="{6E30606F-0ADD-4B6D-8B5B-38B47D550E33}" presName="parentLin" presStyleCnt="0"/>
      <dgm:spPr/>
    </dgm:pt>
    <dgm:pt modelId="{E50A3027-E5DB-4E93-852D-50B2A5DC7DEA}" type="pres">
      <dgm:prSet presAssocID="{6E30606F-0ADD-4B6D-8B5B-38B47D550E3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DAA12CE-B2D7-435F-BE14-21A1EF4571D7}" type="pres">
      <dgm:prSet presAssocID="{6E30606F-0ADD-4B6D-8B5B-38B47D550E33}" presName="parentText" presStyleLbl="node1" presStyleIdx="1" presStyleCnt="7" custLinFactNeighborX="-9091" custLinFactNeighborY="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809EA-02C3-433B-9812-B1F4981CF5BE}" type="pres">
      <dgm:prSet presAssocID="{6E30606F-0ADD-4B6D-8B5B-38B47D550E33}" presName="negativeSpace" presStyleCnt="0"/>
      <dgm:spPr/>
    </dgm:pt>
    <dgm:pt modelId="{2DD38DCC-CFA3-43DA-B480-7CEED4971596}" type="pres">
      <dgm:prSet presAssocID="{6E30606F-0ADD-4B6D-8B5B-38B47D550E33}" presName="childText" presStyleLbl="conFgAcc1" presStyleIdx="1" presStyleCnt="7">
        <dgm:presLayoutVars>
          <dgm:bulletEnabled val="1"/>
        </dgm:presLayoutVars>
      </dgm:prSet>
      <dgm:spPr/>
    </dgm:pt>
    <dgm:pt modelId="{125A98F4-6C52-40F6-8036-640784B1F16D}" type="pres">
      <dgm:prSet presAssocID="{72131EF0-31A9-4BB4-8B30-2E549212642A}" presName="spaceBetweenRectangles" presStyleCnt="0"/>
      <dgm:spPr/>
    </dgm:pt>
    <dgm:pt modelId="{D185607D-5166-4029-A122-B3935E344C11}" type="pres">
      <dgm:prSet presAssocID="{63F6C835-DB49-4032-88D7-D1775FDA3C7E}" presName="parentLin" presStyleCnt="0"/>
      <dgm:spPr/>
    </dgm:pt>
    <dgm:pt modelId="{C9FD4F6E-D30C-4C46-9FE9-A80226D54991}" type="pres">
      <dgm:prSet presAssocID="{63F6C835-DB49-4032-88D7-D1775FDA3C7E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AC8A2C2-BCC0-418D-8D6B-0F8FE9147F55}" type="pres">
      <dgm:prSet presAssocID="{63F6C835-DB49-4032-88D7-D1775FDA3C7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7AC4A-1202-422A-9D9E-38A913D60DE3}" type="pres">
      <dgm:prSet presAssocID="{63F6C835-DB49-4032-88D7-D1775FDA3C7E}" presName="negativeSpace" presStyleCnt="0"/>
      <dgm:spPr/>
    </dgm:pt>
    <dgm:pt modelId="{14E02AC0-E89B-44A4-B343-1A9488668A40}" type="pres">
      <dgm:prSet presAssocID="{63F6C835-DB49-4032-88D7-D1775FDA3C7E}" presName="childText" presStyleLbl="conFgAcc1" presStyleIdx="2" presStyleCnt="7">
        <dgm:presLayoutVars>
          <dgm:bulletEnabled val="1"/>
        </dgm:presLayoutVars>
      </dgm:prSet>
      <dgm:spPr/>
    </dgm:pt>
    <dgm:pt modelId="{184B2B3B-05F3-4063-9474-BC38D7D4EFA4}" type="pres">
      <dgm:prSet presAssocID="{D801E6CC-AF9D-4AFE-9EAA-343204A3DE7F}" presName="spaceBetweenRectangles" presStyleCnt="0"/>
      <dgm:spPr/>
    </dgm:pt>
    <dgm:pt modelId="{341ADF8B-2D9C-41D8-BD49-5BACF65BDB50}" type="pres">
      <dgm:prSet presAssocID="{B56C94AD-1CAB-42AC-9DB1-7986D28FA1C8}" presName="parentLin" presStyleCnt="0"/>
      <dgm:spPr/>
    </dgm:pt>
    <dgm:pt modelId="{94CB78FA-9ED1-4142-AFBB-65ADE6875862}" type="pres">
      <dgm:prSet presAssocID="{B56C94AD-1CAB-42AC-9DB1-7986D28FA1C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4631CAD-51F8-4826-A0B2-7C0FD7EFE0F9}" type="pres">
      <dgm:prSet presAssocID="{B56C94AD-1CAB-42AC-9DB1-7986D28FA1C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2F4D-7A0B-4D44-8270-6A57F602D06F}" type="pres">
      <dgm:prSet presAssocID="{B56C94AD-1CAB-42AC-9DB1-7986D28FA1C8}" presName="negativeSpace" presStyleCnt="0"/>
      <dgm:spPr/>
    </dgm:pt>
    <dgm:pt modelId="{83E8A045-F7B0-4775-9456-9AC24A5A9DA8}" type="pres">
      <dgm:prSet presAssocID="{B56C94AD-1CAB-42AC-9DB1-7986D28FA1C8}" presName="childText" presStyleLbl="conFgAcc1" presStyleIdx="3" presStyleCnt="7">
        <dgm:presLayoutVars>
          <dgm:bulletEnabled val="1"/>
        </dgm:presLayoutVars>
      </dgm:prSet>
      <dgm:spPr/>
    </dgm:pt>
    <dgm:pt modelId="{593E2070-01B7-4982-8D85-D038AE7E9864}" type="pres">
      <dgm:prSet presAssocID="{6B6920E2-C8E9-4215-ABAC-769007357386}" presName="spaceBetweenRectangles" presStyleCnt="0"/>
      <dgm:spPr/>
    </dgm:pt>
    <dgm:pt modelId="{B91F4668-0C48-40F8-ABA1-A132C765AB1E}" type="pres">
      <dgm:prSet presAssocID="{3DAC99CB-AB79-42E9-BBDB-885EA7C495B2}" presName="parentLin" presStyleCnt="0"/>
      <dgm:spPr/>
    </dgm:pt>
    <dgm:pt modelId="{EB476FAD-E436-4AD2-8ACB-32581FD46A08}" type="pres">
      <dgm:prSet presAssocID="{3DAC99CB-AB79-42E9-BBDB-885EA7C495B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F3ED290-7D7A-4B45-84D3-A1E22776D74E}" type="pres">
      <dgm:prSet presAssocID="{3DAC99CB-AB79-42E9-BBDB-885EA7C495B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721BB-FD3C-4A8C-8EA6-E0AA149B0701}" type="pres">
      <dgm:prSet presAssocID="{3DAC99CB-AB79-42E9-BBDB-885EA7C495B2}" presName="negativeSpace" presStyleCnt="0"/>
      <dgm:spPr/>
    </dgm:pt>
    <dgm:pt modelId="{35C02C3E-B0D1-4EE7-8D7F-E9EACF6DFB64}" type="pres">
      <dgm:prSet presAssocID="{3DAC99CB-AB79-42E9-BBDB-885EA7C495B2}" presName="childText" presStyleLbl="conFgAcc1" presStyleIdx="4" presStyleCnt="7">
        <dgm:presLayoutVars>
          <dgm:bulletEnabled val="1"/>
        </dgm:presLayoutVars>
      </dgm:prSet>
      <dgm:spPr/>
    </dgm:pt>
    <dgm:pt modelId="{7EF3141E-7AA9-470C-8847-D035304B9B4E}" type="pres">
      <dgm:prSet presAssocID="{789628AE-A70B-4765-B3F5-3ACC115ABB39}" presName="spaceBetweenRectangles" presStyleCnt="0"/>
      <dgm:spPr/>
    </dgm:pt>
    <dgm:pt modelId="{44859333-120E-48CF-8CE5-AB90FDF1950D}" type="pres">
      <dgm:prSet presAssocID="{29A810C5-D95A-43B4-AE24-A4341E369E19}" presName="parentLin" presStyleCnt="0"/>
      <dgm:spPr/>
    </dgm:pt>
    <dgm:pt modelId="{0DB8C29C-B775-4BC9-8CE3-566FA95C8FE8}" type="pres">
      <dgm:prSet presAssocID="{29A810C5-D95A-43B4-AE24-A4341E369E1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B1F5D85-5B5B-4CD2-BCBC-00A2B1D7CEF5}" type="pres">
      <dgm:prSet presAssocID="{29A810C5-D95A-43B4-AE24-A4341E369E1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388B-6FEE-4525-AD3E-7FAF0ADB540D}" type="pres">
      <dgm:prSet presAssocID="{29A810C5-D95A-43B4-AE24-A4341E369E19}" presName="negativeSpace" presStyleCnt="0"/>
      <dgm:spPr/>
    </dgm:pt>
    <dgm:pt modelId="{C5156895-65EA-46EF-B467-8DE5AF5F1D3F}" type="pres">
      <dgm:prSet presAssocID="{29A810C5-D95A-43B4-AE24-A4341E369E19}" presName="childText" presStyleLbl="conFgAcc1" presStyleIdx="5" presStyleCnt="7">
        <dgm:presLayoutVars>
          <dgm:bulletEnabled val="1"/>
        </dgm:presLayoutVars>
      </dgm:prSet>
      <dgm:spPr/>
    </dgm:pt>
    <dgm:pt modelId="{8BE3A212-B31E-4EAD-894D-1C2393313076}" type="pres">
      <dgm:prSet presAssocID="{DD83CCBC-4589-4576-B7D5-A3E904C1739F}" presName="spaceBetweenRectangles" presStyleCnt="0"/>
      <dgm:spPr/>
    </dgm:pt>
    <dgm:pt modelId="{0FCDDC8E-049F-450E-87C6-783D1C517AC6}" type="pres">
      <dgm:prSet presAssocID="{43A48F69-7D5F-4A11-86A7-B451764B29EC}" presName="parentLin" presStyleCnt="0"/>
      <dgm:spPr/>
    </dgm:pt>
    <dgm:pt modelId="{2ECDD8BE-8B38-4A03-83B0-2CC0A9FA0CDE}" type="pres">
      <dgm:prSet presAssocID="{43A48F69-7D5F-4A11-86A7-B451764B29E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B57FA15-BC85-4D37-909C-935549034CA2}" type="pres">
      <dgm:prSet presAssocID="{43A48F69-7D5F-4A11-86A7-B451764B29E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C4481-A08A-489C-8AD3-9EAC41B0F582}" type="pres">
      <dgm:prSet presAssocID="{43A48F69-7D5F-4A11-86A7-B451764B29EC}" presName="negativeSpace" presStyleCnt="0"/>
      <dgm:spPr/>
    </dgm:pt>
    <dgm:pt modelId="{6497716C-3F1F-45D6-AFBD-9A87320DC835}" type="pres">
      <dgm:prSet presAssocID="{43A48F69-7D5F-4A11-86A7-B451764B29E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92A7E19-D1A7-40AD-85C1-DB7561F84A10}" srcId="{BC63BD70-361B-4744-B02F-B28B648CE992}" destId="{B56C94AD-1CAB-42AC-9DB1-7986D28FA1C8}" srcOrd="3" destOrd="0" parTransId="{E4454C87-44AF-4CBF-BFE6-BBCF01469BD0}" sibTransId="{6B6920E2-C8E9-4215-ABAC-769007357386}"/>
    <dgm:cxn modelId="{93FE6C89-1788-4A83-B6DF-299A6409B515}" srcId="{BC63BD70-361B-4744-B02F-B28B648CE992}" destId="{3DAC99CB-AB79-42E9-BBDB-885EA7C495B2}" srcOrd="4" destOrd="0" parTransId="{1D12B4B9-89FF-465D-A375-C2CA12CD739C}" sibTransId="{789628AE-A70B-4765-B3F5-3ACC115ABB39}"/>
    <dgm:cxn modelId="{519341F3-2E87-4BFF-BAE5-128DD401E70A}" type="presOf" srcId="{B56C94AD-1CAB-42AC-9DB1-7986D28FA1C8}" destId="{D4631CAD-51F8-4826-A0B2-7C0FD7EFE0F9}" srcOrd="1" destOrd="0" presId="urn:microsoft.com/office/officeart/2005/8/layout/list1"/>
    <dgm:cxn modelId="{06CB8364-2E58-4751-B726-AFAEDAC4DEA0}" type="presOf" srcId="{0F881E70-13A8-4BB3-AF2B-32AAADDCF4AD}" destId="{F370BF3B-5CCF-46F7-9B30-9F597D85E9F4}" srcOrd="0" destOrd="0" presId="urn:microsoft.com/office/officeart/2005/8/layout/list1"/>
    <dgm:cxn modelId="{1488FD41-C44A-4848-9BF7-C7F1E9BB04EB}" type="presOf" srcId="{3DAC99CB-AB79-42E9-BBDB-885EA7C495B2}" destId="{FF3ED290-7D7A-4B45-84D3-A1E22776D74E}" srcOrd="1" destOrd="0" presId="urn:microsoft.com/office/officeart/2005/8/layout/list1"/>
    <dgm:cxn modelId="{C65694E5-176A-4000-8A8B-44FD4EAA8E92}" type="presOf" srcId="{3DAC99CB-AB79-42E9-BBDB-885EA7C495B2}" destId="{EB476FAD-E436-4AD2-8ACB-32581FD46A08}" srcOrd="0" destOrd="0" presId="urn:microsoft.com/office/officeart/2005/8/layout/list1"/>
    <dgm:cxn modelId="{81AF141C-46DA-4025-8351-DD5E641E9F10}" type="presOf" srcId="{43A48F69-7D5F-4A11-86A7-B451764B29EC}" destId="{2ECDD8BE-8B38-4A03-83B0-2CC0A9FA0CDE}" srcOrd="0" destOrd="0" presId="urn:microsoft.com/office/officeart/2005/8/layout/list1"/>
    <dgm:cxn modelId="{E8850434-F299-461E-998F-39A4C44638EC}" type="presOf" srcId="{29A810C5-D95A-43B4-AE24-A4341E369E19}" destId="{0DB8C29C-B775-4BC9-8CE3-566FA95C8FE8}" srcOrd="0" destOrd="0" presId="urn:microsoft.com/office/officeart/2005/8/layout/list1"/>
    <dgm:cxn modelId="{B77ABA90-2A21-4C2D-9151-045A65811F18}" srcId="{BC63BD70-361B-4744-B02F-B28B648CE992}" destId="{29A810C5-D95A-43B4-AE24-A4341E369E19}" srcOrd="5" destOrd="0" parTransId="{74489FFB-331C-41D4-8C34-1AEF8ED9A2AE}" sibTransId="{DD83CCBC-4589-4576-B7D5-A3E904C1739F}"/>
    <dgm:cxn modelId="{F560E06F-B3D9-4B91-B760-3023D49A81CC}" type="presOf" srcId="{63F6C835-DB49-4032-88D7-D1775FDA3C7E}" destId="{5AC8A2C2-BCC0-418D-8D6B-0F8FE9147F55}" srcOrd="1" destOrd="0" presId="urn:microsoft.com/office/officeart/2005/8/layout/list1"/>
    <dgm:cxn modelId="{F520E3B4-E1D0-4E97-98AC-FB567F96293D}" type="presOf" srcId="{B56C94AD-1CAB-42AC-9DB1-7986D28FA1C8}" destId="{94CB78FA-9ED1-4142-AFBB-65ADE6875862}" srcOrd="0" destOrd="0" presId="urn:microsoft.com/office/officeart/2005/8/layout/list1"/>
    <dgm:cxn modelId="{FBB69028-D414-4294-AAC4-F0D17511D680}" type="presOf" srcId="{BC63BD70-361B-4744-B02F-B28B648CE992}" destId="{53147C81-E340-4076-8704-55D400B763F1}" srcOrd="0" destOrd="0" presId="urn:microsoft.com/office/officeart/2005/8/layout/list1"/>
    <dgm:cxn modelId="{5D481B0B-AC11-4F83-BADD-684F3BA5C4E8}" type="presOf" srcId="{6E30606F-0ADD-4B6D-8B5B-38B47D550E33}" destId="{E50A3027-E5DB-4E93-852D-50B2A5DC7DEA}" srcOrd="0" destOrd="0" presId="urn:microsoft.com/office/officeart/2005/8/layout/list1"/>
    <dgm:cxn modelId="{8565F86E-4441-4CCE-B457-29E8A45CC9A5}" type="presOf" srcId="{43A48F69-7D5F-4A11-86A7-B451764B29EC}" destId="{CB57FA15-BC85-4D37-909C-935549034CA2}" srcOrd="1" destOrd="0" presId="urn:microsoft.com/office/officeart/2005/8/layout/list1"/>
    <dgm:cxn modelId="{3C6A833E-2F65-4748-8002-C3700D265AA6}" type="presOf" srcId="{29A810C5-D95A-43B4-AE24-A4341E369E19}" destId="{3B1F5D85-5B5B-4CD2-BCBC-00A2B1D7CEF5}" srcOrd="1" destOrd="0" presId="urn:microsoft.com/office/officeart/2005/8/layout/list1"/>
    <dgm:cxn modelId="{4E56C1B4-F8FC-43C7-A8E6-D40ADA8D3827}" type="presOf" srcId="{6E30606F-0ADD-4B6D-8B5B-38B47D550E33}" destId="{4DAA12CE-B2D7-435F-BE14-21A1EF4571D7}" srcOrd="1" destOrd="0" presId="urn:microsoft.com/office/officeart/2005/8/layout/list1"/>
    <dgm:cxn modelId="{ABFF94C3-8452-4599-8BB1-4F6C0B61B833}" srcId="{BC63BD70-361B-4744-B02F-B28B648CE992}" destId="{43A48F69-7D5F-4A11-86A7-B451764B29EC}" srcOrd="6" destOrd="0" parTransId="{F17FA57B-4ECD-4AE9-89BF-E9137F1B8876}" sibTransId="{BC3AF152-9701-42A3-8A84-0E9725664F31}"/>
    <dgm:cxn modelId="{161F707C-E188-4565-ABAA-E07826369BE4}" srcId="{BC63BD70-361B-4744-B02F-B28B648CE992}" destId="{0F881E70-13A8-4BB3-AF2B-32AAADDCF4AD}" srcOrd="0" destOrd="0" parTransId="{13C50CD0-38DE-43C2-8DA5-23D0A4C265FD}" sibTransId="{38574165-7954-4646-9B6E-134A8C95A4A1}"/>
    <dgm:cxn modelId="{88327273-A610-437C-A8A9-9EE56E42AF14}" type="presOf" srcId="{63F6C835-DB49-4032-88D7-D1775FDA3C7E}" destId="{C9FD4F6E-D30C-4C46-9FE9-A80226D54991}" srcOrd="0" destOrd="0" presId="urn:microsoft.com/office/officeart/2005/8/layout/list1"/>
    <dgm:cxn modelId="{CF3A75F7-148D-4618-900D-96294ED3B7F3}" srcId="{BC63BD70-361B-4744-B02F-B28B648CE992}" destId="{63F6C835-DB49-4032-88D7-D1775FDA3C7E}" srcOrd="2" destOrd="0" parTransId="{FBB6D1E1-F841-4EF6-A3DB-041A393E7E62}" sibTransId="{D801E6CC-AF9D-4AFE-9EAA-343204A3DE7F}"/>
    <dgm:cxn modelId="{077F0BE3-A179-4B0F-A8FF-9DD1FB3C6DEB}" type="presOf" srcId="{0F881E70-13A8-4BB3-AF2B-32AAADDCF4AD}" destId="{92A520D9-05F3-4D42-A66D-E5EA699137E8}" srcOrd="1" destOrd="0" presId="urn:microsoft.com/office/officeart/2005/8/layout/list1"/>
    <dgm:cxn modelId="{62E389A6-A8CA-48D7-9E10-B6AE5ABF4623}" srcId="{BC63BD70-361B-4744-B02F-B28B648CE992}" destId="{6E30606F-0ADD-4B6D-8B5B-38B47D550E33}" srcOrd="1" destOrd="0" parTransId="{2741ABCB-39BC-4775-9570-9EE276E6A4DE}" sibTransId="{72131EF0-31A9-4BB4-8B30-2E549212642A}"/>
    <dgm:cxn modelId="{019D3886-2659-4D08-B8C9-AAF853C46AC4}" type="presParOf" srcId="{53147C81-E340-4076-8704-55D400B763F1}" destId="{90220BB7-01E9-4157-B3EA-A01DB69069B9}" srcOrd="0" destOrd="0" presId="urn:microsoft.com/office/officeart/2005/8/layout/list1"/>
    <dgm:cxn modelId="{2DC6687E-F029-4811-B522-C3E62EF20142}" type="presParOf" srcId="{90220BB7-01E9-4157-B3EA-A01DB69069B9}" destId="{F370BF3B-5CCF-46F7-9B30-9F597D85E9F4}" srcOrd="0" destOrd="0" presId="urn:microsoft.com/office/officeart/2005/8/layout/list1"/>
    <dgm:cxn modelId="{6387CBF2-A81D-46CF-8440-F85D1F782C03}" type="presParOf" srcId="{90220BB7-01E9-4157-B3EA-A01DB69069B9}" destId="{92A520D9-05F3-4D42-A66D-E5EA699137E8}" srcOrd="1" destOrd="0" presId="urn:microsoft.com/office/officeart/2005/8/layout/list1"/>
    <dgm:cxn modelId="{EFCCD824-2A55-497C-BE71-90653C622FC5}" type="presParOf" srcId="{53147C81-E340-4076-8704-55D400B763F1}" destId="{D02EA46B-F0D7-4A5A-94BB-3B5C06AADDDD}" srcOrd="1" destOrd="0" presId="urn:microsoft.com/office/officeart/2005/8/layout/list1"/>
    <dgm:cxn modelId="{30E0AC00-BF3F-4F04-9199-648E77AA0D45}" type="presParOf" srcId="{53147C81-E340-4076-8704-55D400B763F1}" destId="{D9A74BDA-8651-4782-AC29-369F0914B6F1}" srcOrd="2" destOrd="0" presId="urn:microsoft.com/office/officeart/2005/8/layout/list1"/>
    <dgm:cxn modelId="{0574B239-3AB1-49EC-AB87-53CF6DAF738D}" type="presParOf" srcId="{53147C81-E340-4076-8704-55D400B763F1}" destId="{18467990-AB7D-4598-B9C7-5E20D609827C}" srcOrd="3" destOrd="0" presId="urn:microsoft.com/office/officeart/2005/8/layout/list1"/>
    <dgm:cxn modelId="{F77DEBA4-178C-4AC7-970C-C5793D2CCC9A}" type="presParOf" srcId="{53147C81-E340-4076-8704-55D400B763F1}" destId="{38CF336B-34F8-43DB-A20F-B4B13769026C}" srcOrd="4" destOrd="0" presId="urn:microsoft.com/office/officeart/2005/8/layout/list1"/>
    <dgm:cxn modelId="{CED0C0FE-5B4B-4EE8-8C1F-46C27810FEC1}" type="presParOf" srcId="{38CF336B-34F8-43DB-A20F-B4B13769026C}" destId="{E50A3027-E5DB-4E93-852D-50B2A5DC7DEA}" srcOrd="0" destOrd="0" presId="urn:microsoft.com/office/officeart/2005/8/layout/list1"/>
    <dgm:cxn modelId="{1DCFE483-FA05-4FD4-B050-5FA453F50A71}" type="presParOf" srcId="{38CF336B-34F8-43DB-A20F-B4B13769026C}" destId="{4DAA12CE-B2D7-435F-BE14-21A1EF4571D7}" srcOrd="1" destOrd="0" presId="urn:microsoft.com/office/officeart/2005/8/layout/list1"/>
    <dgm:cxn modelId="{58A07C97-9BEB-462A-9E11-9C5711000FF6}" type="presParOf" srcId="{53147C81-E340-4076-8704-55D400B763F1}" destId="{878809EA-02C3-433B-9812-B1F4981CF5BE}" srcOrd="5" destOrd="0" presId="urn:microsoft.com/office/officeart/2005/8/layout/list1"/>
    <dgm:cxn modelId="{D020D8ED-B3EA-404D-9BD9-5C1D91FC7CB0}" type="presParOf" srcId="{53147C81-E340-4076-8704-55D400B763F1}" destId="{2DD38DCC-CFA3-43DA-B480-7CEED4971596}" srcOrd="6" destOrd="0" presId="urn:microsoft.com/office/officeart/2005/8/layout/list1"/>
    <dgm:cxn modelId="{1988682A-DAAF-45DF-9D99-358AD839D357}" type="presParOf" srcId="{53147C81-E340-4076-8704-55D400B763F1}" destId="{125A98F4-6C52-40F6-8036-640784B1F16D}" srcOrd="7" destOrd="0" presId="urn:microsoft.com/office/officeart/2005/8/layout/list1"/>
    <dgm:cxn modelId="{882ED8A2-D332-41E7-BEAF-8E74367AE8B5}" type="presParOf" srcId="{53147C81-E340-4076-8704-55D400B763F1}" destId="{D185607D-5166-4029-A122-B3935E344C11}" srcOrd="8" destOrd="0" presId="urn:microsoft.com/office/officeart/2005/8/layout/list1"/>
    <dgm:cxn modelId="{22F1160C-2A4B-4704-92F3-F8618A73AAF3}" type="presParOf" srcId="{D185607D-5166-4029-A122-B3935E344C11}" destId="{C9FD4F6E-D30C-4C46-9FE9-A80226D54991}" srcOrd="0" destOrd="0" presId="urn:microsoft.com/office/officeart/2005/8/layout/list1"/>
    <dgm:cxn modelId="{9B5CABD1-8C54-40C8-9341-0D9BDDEB153C}" type="presParOf" srcId="{D185607D-5166-4029-A122-B3935E344C11}" destId="{5AC8A2C2-BCC0-418D-8D6B-0F8FE9147F55}" srcOrd="1" destOrd="0" presId="urn:microsoft.com/office/officeart/2005/8/layout/list1"/>
    <dgm:cxn modelId="{C98797C4-F93B-404F-8774-46EE9F98B4C1}" type="presParOf" srcId="{53147C81-E340-4076-8704-55D400B763F1}" destId="{2797AC4A-1202-422A-9D9E-38A913D60DE3}" srcOrd="9" destOrd="0" presId="urn:microsoft.com/office/officeart/2005/8/layout/list1"/>
    <dgm:cxn modelId="{FD7107BE-A91E-4140-B473-E9C1EE7DAAD4}" type="presParOf" srcId="{53147C81-E340-4076-8704-55D400B763F1}" destId="{14E02AC0-E89B-44A4-B343-1A9488668A40}" srcOrd="10" destOrd="0" presId="urn:microsoft.com/office/officeart/2005/8/layout/list1"/>
    <dgm:cxn modelId="{21218C59-3761-4D51-A9D9-BEEFF62EA573}" type="presParOf" srcId="{53147C81-E340-4076-8704-55D400B763F1}" destId="{184B2B3B-05F3-4063-9474-BC38D7D4EFA4}" srcOrd="11" destOrd="0" presId="urn:microsoft.com/office/officeart/2005/8/layout/list1"/>
    <dgm:cxn modelId="{5B4DC298-446F-4726-B0CB-6028F5F7EB45}" type="presParOf" srcId="{53147C81-E340-4076-8704-55D400B763F1}" destId="{341ADF8B-2D9C-41D8-BD49-5BACF65BDB50}" srcOrd="12" destOrd="0" presId="urn:microsoft.com/office/officeart/2005/8/layout/list1"/>
    <dgm:cxn modelId="{8E5BF483-1808-41DC-B799-B1729A99E17A}" type="presParOf" srcId="{341ADF8B-2D9C-41D8-BD49-5BACF65BDB50}" destId="{94CB78FA-9ED1-4142-AFBB-65ADE6875862}" srcOrd="0" destOrd="0" presId="urn:microsoft.com/office/officeart/2005/8/layout/list1"/>
    <dgm:cxn modelId="{617620EB-7ECE-407E-A784-8CBF09222437}" type="presParOf" srcId="{341ADF8B-2D9C-41D8-BD49-5BACF65BDB50}" destId="{D4631CAD-51F8-4826-A0B2-7C0FD7EFE0F9}" srcOrd="1" destOrd="0" presId="urn:microsoft.com/office/officeart/2005/8/layout/list1"/>
    <dgm:cxn modelId="{FCA0215A-B1C2-4F93-9050-4EEA3610D3F5}" type="presParOf" srcId="{53147C81-E340-4076-8704-55D400B763F1}" destId="{04742F4D-7A0B-4D44-8270-6A57F602D06F}" srcOrd="13" destOrd="0" presId="urn:microsoft.com/office/officeart/2005/8/layout/list1"/>
    <dgm:cxn modelId="{CBDA15BC-6FFF-47DC-8437-21C5CD0E8505}" type="presParOf" srcId="{53147C81-E340-4076-8704-55D400B763F1}" destId="{83E8A045-F7B0-4775-9456-9AC24A5A9DA8}" srcOrd="14" destOrd="0" presId="urn:microsoft.com/office/officeart/2005/8/layout/list1"/>
    <dgm:cxn modelId="{24321B0D-7BBB-4586-8C77-E45513451F37}" type="presParOf" srcId="{53147C81-E340-4076-8704-55D400B763F1}" destId="{593E2070-01B7-4982-8D85-D038AE7E9864}" srcOrd="15" destOrd="0" presId="urn:microsoft.com/office/officeart/2005/8/layout/list1"/>
    <dgm:cxn modelId="{FAAF526C-6198-42D5-A68E-4D6111975973}" type="presParOf" srcId="{53147C81-E340-4076-8704-55D400B763F1}" destId="{B91F4668-0C48-40F8-ABA1-A132C765AB1E}" srcOrd="16" destOrd="0" presId="urn:microsoft.com/office/officeart/2005/8/layout/list1"/>
    <dgm:cxn modelId="{FF5ACB9C-5E3D-410A-9CA6-79CE1255A95D}" type="presParOf" srcId="{B91F4668-0C48-40F8-ABA1-A132C765AB1E}" destId="{EB476FAD-E436-4AD2-8ACB-32581FD46A08}" srcOrd="0" destOrd="0" presId="urn:microsoft.com/office/officeart/2005/8/layout/list1"/>
    <dgm:cxn modelId="{EBCB5F3D-E322-4383-89D5-AAFCEC537CDD}" type="presParOf" srcId="{B91F4668-0C48-40F8-ABA1-A132C765AB1E}" destId="{FF3ED290-7D7A-4B45-84D3-A1E22776D74E}" srcOrd="1" destOrd="0" presId="urn:microsoft.com/office/officeart/2005/8/layout/list1"/>
    <dgm:cxn modelId="{264CDE62-0F3F-40C4-AE7C-FFCAE63C9B1B}" type="presParOf" srcId="{53147C81-E340-4076-8704-55D400B763F1}" destId="{663721BB-FD3C-4A8C-8EA6-E0AA149B0701}" srcOrd="17" destOrd="0" presId="urn:microsoft.com/office/officeart/2005/8/layout/list1"/>
    <dgm:cxn modelId="{7DE0BB7C-6F03-43FE-B61A-207BFAFCDBBD}" type="presParOf" srcId="{53147C81-E340-4076-8704-55D400B763F1}" destId="{35C02C3E-B0D1-4EE7-8D7F-E9EACF6DFB64}" srcOrd="18" destOrd="0" presId="urn:microsoft.com/office/officeart/2005/8/layout/list1"/>
    <dgm:cxn modelId="{4AC3B9FD-4496-4892-9BDE-432996051415}" type="presParOf" srcId="{53147C81-E340-4076-8704-55D400B763F1}" destId="{7EF3141E-7AA9-470C-8847-D035304B9B4E}" srcOrd="19" destOrd="0" presId="urn:microsoft.com/office/officeart/2005/8/layout/list1"/>
    <dgm:cxn modelId="{3201067C-C819-4964-8172-3BB011E40660}" type="presParOf" srcId="{53147C81-E340-4076-8704-55D400B763F1}" destId="{44859333-120E-48CF-8CE5-AB90FDF1950D}" srcOrd="20" destOrd="0" presId="urn:microsoft.com/office/officeart/2005/8/layout/list1"/>
    <dgm:cxn modelId="{4DC34E1A-97E6-4ACC-8277-CEC716809640}" type="presParOf" srcId="{44859333-120E-48CF-8CE5-AB90FDF1950D}" destId="{0DB8C29C-B775-4BC9-8CE3-566FA95C8FE8}" srcOrd="0" destOrd="0" presId="urn:microsoft.com/office/officeart/2005/8/layout/list1"/>
    <dgm:cxn modelId="{16E2091C-7C10-458F-8DA4-E1FBD1BB977A}" type="presParOf" srcId="{44859333-120E-48CF-8CE5-AB90FDF1950D}" destId="{3B1F5D85-5B5B-4CD2-BCBC-00A2B1D7CEF5}" srcOrd="1" destOrd="0" presId="urn:microsoft.com/office/officeart/2005/8/layout/list1"/>
    <dgm:cxn modelId="{20F9161C-6147-4882-8B16-F8576ED07831}" type="presParOf" srcId="{53147C81-E340-4076-8704-55D400B763F1}" destId="{05C4388B-6FEE-4525-AD3E-7FAF0ADB540D}" srcOrd="21" destOrd="0" presId="urn:microsoft.com/office/officeart/2005/8/layout/list1"/>
    <dgm:cxn modelId="{A01E329B-3CA7-4127-B5C1-A2929525296E}" type="presParOf" srcId="{53147C81-E340-4076-8704-55D400B763F1}" destId="{C5156895-65EA-46EF-B467-8DE5AF5F1D3F}" srcOrd="22" destOrd="0" presId="urn:microsoft.com/office/officeart/2005/8/layout/list1"/>
    <dgm:cxn modelId="{A581ECEA-DD9C-4721-93E1-8092C4690126}" type="presParOf" srcId="{53147C81-E340-4076-8704-55D400B763F1}" destId="{8BE3A212-B31E-4EAD-894D-1C2393313076}" srcOrd="23" destOrd="0" presId="urn:microsoft.com/office/officeart/2005/8/layout/list1"/>
    <dgm:cxn modelId="{24D0C023-F8AB-44F7-8232-522BDC4F09FD}" type="presParOf" srcId="{53147C81-E340-4076-8704-55D400B763F1}" destId="{0FCDDC8E-049F-450E-87C6-783D1C517AC6}" srcOrd="24" destOrd="0" presId="urn:microsoft.com/office/officeart/2005/8/layout/list1"/>
    <dgm:cxn modelId="{A7291786-7094-44D2-8922-5D26833320A3}" type="presParOf" srcId="{0FCDDC8E-049F-450E-87C6-783D1C517AC6}" destId="{2ECDD8BE-8B38-4A03-83B0-2CC0A9FA0CDE}" srcOrd="0" destOrd="0" presId="urn:microsoft.com/office/officeart/2005/8/layout/list1"/>
    <dgm:cxn modelId="{60BE8D38-C762-4BFF-9C5B-8D870C1B05AD}" type="presParOf" srcId="{0FCDDC8E-049F-450E-87C6-783D1C517AC6}" destId="{CB57FA15-BC85-4D37-909C-935549034CA2}" srcOrd="1" destOrd="0" presId="urn:microsoft.com/office/officeart/2005/8/layout/list1"/>
    <dgm:cxn modelId="{61A4C90B-FC29-45CF-9915-856F5DFE4B5E}" type="presParOf" srcId="{53147C81-E340-4076-8704-55D400B763F1}" destId="{0D1C4481-A08A-489C-8AD3-9EAC41B0F582}" srcOrd="25" destOrd="0" presId="urn:microsoft.com/office/officeart/2005/8/layout/list1"/>
    <dgm:cxn modelId="{EE1F63AC-3561-4750-9AB8-7A32D10ADD6B}" type="presParOf" srcId="{53147C81-E340-4076-8704-55D400B763F1}" destId="{6497716C-3F1F-45D6-AFBD-9A87320DC83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ru" sz="2000" dirty="0">
              <a:solidFill>
                <a:srgbClr val="0070C0"/>
              </a:solidFill>
            </a:rPr>
            <a:t>1 этап</a:t>
          </a:r>
          <a:r>
            <a:rPr lang="en-US" sz="2000" dirty="0">
              <a:solidFill>
                <a:srgbClr val="0070C0"/>
              </a:solidFill>
            </a:rPr>
            <a:t/>
          </a:r>
          <a:br>
            <a:rPr lang="en-US" sz="2000" dirty="0">
              <a:solidFill>
                <a:srgbClr val="0070C0"/>
              </a:solidFill>
            </a:rPr>
          </a:br>
          <a:r>
            <a:rPr lang="ru" sz="2000" dirty="0">
              <a:solidFill>
                <a:srgbClr val="0070C0"/>
              </a:solidFill>
            </a:rPr>
            <a:t>Младшая группа </a:t>
          </a:r>
        </a:p>
        <a:p>
          <a:pPr rtl="0"/>
          <a:r>
            <a:rPr lang="ru" sz="2000" dirty="0">
              <a:solidFill>
                <a:srgbClr val="0070C0"/>
              </a:solidFill>
            </a:rPr>
            <a:t>8 класс</a:t>
          </a:r>
          <a:endParaRPr lang="en-US" sz="2000" dirty="0">
            <a:solidFill>
              <a:srgbClr val="0070C0"/>
            </a:solidFill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ru" sz="2000" dirty="0">
              <a:solidFill>
                <a:srgbClr val="0070C0"/>
              </a:solidFill>
            </a:rPr>
            <a:t>2 этап</a:t>
          </a:r>
          <a:r>
            <a:rPr lang="en-US" sz="2000" dirty="0">
              <a:solidFill>
                <a:srgbClr val="0070C0"/>
              </a:solidFill>
            </a:rPr>
            <a:t/>
          </a:r>
          <a:br>
            <a:rPr lang="en-US" sz="2000" dirty="0">
              <a:solidFill>
                <a:srgbClr val="0070C0"/>
              </a:solidFill>
            </a:rPr>
          </a:br>
          <a:r>
            <a:rPr lang="ru" sz="2000" dirty="0">
              <a:solidFill>
                <a:srgbClr val="0070C0"/>
              </a:solidFill>
            </a:rPr>
            <a:t>Средняя группа</a:t>
          </a:r>
        </a:p>
        <a:p>
          <a:pPr rtl="0"/>
          <a:r>
            <a:rPr lang="ru" sz="2000" dirty="0">
              <a:solidFill>
                <a:srgbClr val="0070C0"/>
              </a:solidFill>
            </a:rPr>
            <a:t>9 класс</a:t>
          </a: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ru" sz="2000" dirty="0">
              <a:solidFill>
                <a:srgbClr val="0070C0"/>
              </a:solidFill>
            </a:rPr>
            <a:t>3 этап</a:t>
          </a:r>
          <a:r>
            <a:rPr lang="en-US" sz="2000" dirty="0">
              <a:solidFill>
                <a:srgbClr val="0070C0"/>
              </a:solidFill>
            </a:rPr>
            <a:t/>
          </a:r>
          <a:br>
            <a:rPr lang="en-US" sz="2000" dirty="0">
              <a:solidFill>
                <a:srgbClr val="0070C0"/>
              </a:solidFill>
            </a:rPr>
          </a:br>
          <a:r>
            <a:rPr lang="ru" sz="2000" dirty="0">
              <a:solidFill>
                <a:srgbClr val="0070C0"/>
              </a:solidFill>
            </a:rPr>
            <a:t>Старшая группа</a:t>
          </a:r>
        </a:p>
        <a:p>
          <a:pPr rtl="0"/>
          <a:r>
            <a:rPr lang="ru" sz="2000" dirty="0">
              <a:solidFill>
                <a:srgbClr val="0070C0"/>
              </a:solidFill>
            </a:rPr>
            <a:t>10 класс</a:t>
          </a: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ru" sz="2000" dirty="0">
              <a:solidFill>
                <a:srgbClr val="0070C0"/>
              </a:solidFill>
            </a:rPr>
            <a:t>4 этап</a:t>
          </a:r>
          <a:r>
            <a:rPr lang="en-US" sz="2000" dirty="0">
              <a:solidFill>
                <a:srgbClr val="0070C0"/>
              </a:solidFill>
            </a:rPr>
            <a:t/>
          </a:r>
          <a:br>
            <a:rPr lang="en-US" sz="2000" dirty="0">
              <a:solidFill>
                <a:srgbClr val="0070C0"/>
              </a:solidFill>
            </a:rPr>
          </a:br>
          <a:r>
            <a:rPr lang="ru" sz="2000" dirty="0" smtClean="0">
              <a:solidFill>
                <a:srgbClr val="0070C0"/>
              </a:solidFill>
            </a:rPr>
            <a:t>Подготовительная </a:t>
          </a:r>
          <a:r>
            <a:rPr lang="ru" sz="2000" dirty="0">
              <a:solidFill>
                <a:srgbClr val="0070C0"/>
              </a:solidFill>
            </a:rPr>
            <a:t>группа</a:t>
          </a:r>
        </a:p>
        <a:p>
          <a:pPr rtl="0"/>
          <a:r>
            <a:rPr lang="ru" sz="2000" dirty="0">
              <a:solidFill>
                <a:srgbClr val="0070C0"/>
              </a:solidFill>
            </a:rPr>
            <a:t>11 класс</a:t>
          </a: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endParaRPr lang="ru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 custLinFactNeighborX="98996" custLinFactNeighborY="0"/>
      <dgm:spPr/>
    </dgm:pt>
    <dgm:pt modelId="{80B372F1-8EF3-4532-ACC6-E65E1D63ACA2}" type="pres">
      <dgm:prSet presAssocID="{E4D23657-D1E8-4B22-974B-8DC90813F51B}" presName="ParentText" presStyleLbl="revTx" presStyleIdx="0" presStyleCnt="5" custScaleX="136556" custLinFactX="2859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139E-4627-4CCC-9299-5653D77ED24D}" type="pres">
      <dgm:prSet presAssocID="{E4D23657-D1E8-4B22-974B-8DC90813F51B}" presName="Triangle" presStyleLbl="alignNode1" presStyleIdx="1" presStyleCnt="9" custLinFactX="277823" custLinFactNeighborX="300000"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X="133" custLinFactNeighborX="100000" custLinFactNeighborY="0"/>
      <dgm:spPr/>
    </dgm:pt>
    <dgm:pt modelId="{18F7A15A-3ED1-4A32-B700-36B8D6BBE441}" type="pres">
      <dgm:prSet presAssocID="{EF034794-D109-40B6-8FA2-8971C3123AB6}" presName="ParentText" presStyleLbl="revTx" presStyleIdx="1" presStyleCnt="5" custScaleX="126777" custLinFactX="25256" custLinFactNeighborX="100000" custLinFactNeighborY="-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BEFC-1674-4E8D-98FF-DE4432BB887C}" type="pres">
      <dgm:prSet presAssocID="{EF034794-D109-40B6-8FA2-8971C3123AB6}" presName="Triangle" presStyleLbl="alignNode1" presStyleIdx="3" presStyleCnt="9" custLinFactX="287843" custLinFactNeighborX="300000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LinFactX="1271" custLinFactNeighborX="100000" custLinFactNeighborY="0"/>
      <dgm:spPr/>
    </dgm:pt>
    <dgm:pt modelId="{F0124EB5-2136-46F3-B2F4-41A5196C24A0}" type="pres">
      <dgm:prSet presAssocID="{15E11DBD-E9B5-4BCF-A56C-7AAE26CE30DC}" presName="ParentText" presStyleLbl="revTx" presStyleIdx="2" presStyleCnt="5" custScaleX="117268" custLinFactX="20412" custLinFactNeighborX="100000" custLinFactNeighborY="-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2CFA-3F05-41CB-A66C-3A904CCE06CE}" type="pres">
      <dgm:prSet presAssocID="{15E11DBD-E9B5-4BCF-A56C-7AAE26CE30DC}" presName="Triangle" presStyleLbl="alignNode1" presStyleIdx="5" presStyleCnt="9" custLinFactX="291182" custLinFactNeighborX="300000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 custLinFactX="1271" custLinFactNeighborX="100000" custLinFactNeighborY="0"/>
      <dgm:spPr/>
    </dgm:pt>
    <dgm:pt modelId="{AFC6068B-131B-444D-AF53-A5A2A6DC9AE7}" type="pres">
      <dgm:prSet presAssocID="{778AA374-0E17-4AEA-8EB6-0C342D57D8D8}" presName="ParentText" presStyleLbl="revTx" presStyleIdx="3" presStyleCnt="5" custScaleX="128587" custLinFactX="25708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C0D9F-BF11-4D63-A28B-80FA21343A28}" type="pres">
      <dgm:prSet presAssocID="{778AA374-0E17-4AEA-8EB6-0C342D57D8D8}" presName="Triangle" presStyleLbl="alignNode1" presStyleIdx="7" presStyleCnt="9" custLinFactX="291182" custLinFactNeighborX="300000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noFill/>
        <a:ln>
          <a:noFill/>
        </a:ln>
      </dgm:spPr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C2E03-00E0-40B9-83A6-99CE148A0D8C}" type="presOf" srcId="{EF034794-D109-40B6-8FA2-8971C3123AB6}" destId="{18F7A15A-3ED1-4A32-B700-36B8D6BBE441}" srcOrd="0" destOrd="0" presId="urn:microsoft.com/office/officeart/2009/3/layout/StepUpProcess"/>
    <dgm:cxn modelId="{803B0F05-DBD1-4F96-9BDF-A0EC7C999E06}" type="presOf" srcId="{41DDEAAE-DE55-45A3-A4F7-3874E0140D37}" destId="{EB3CB291-E23A-4667-A32E-A640A76557A1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C208EA0F-9132-4AF4-9989-F698B22FBEF0}" type="presOf" srcId="{778AA374-0E17-4AEA-8EB6-0C342D57D8D8}" destId="{AFC6068B-131B-444D-AF53-A5A2A6DC9AE7}" srcOrd="0" destOrd="0" presId="urn:microsoft.com/office/officeart/2009/3/layout/StepUpProcess"/>
    <dgm:cxn modelId="{AAA0D863-1B5F-4B30-9396-0BE086A701B2}" type="presOf" srcId="{15E11DBD-E9B5-4BCF-A56C-7AAE26CE30DC}" destId="{F0124EB5-2136-46F3-B2F4-41A5196C24A0}" srcOrd="0" destOrd="0" presId="urn:microsoft.com/office/officeart/2009/3/layout/StepUpProcess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14F0B735-8A77-4309-AA0E-771FB35376FD}" type="presOf" srcId="{05F1A7D0-6E45-49DA-80B3-7FF4B8783E58}" destId="{D81336A4-814F-45EF-B582-2466B0D2E2A7}" srcOrd="0" destOrd="0" presId="urn:microsoft.com/office/officeart/2009/3/layout/StepUpProcess"/>
    <dgm:cxn modelId="{1EBCFFB1-8F58-4317-AA89-7CC79B342178}" type="presOf" srcId="{E4D23657-D1E8-4B22-974B-8DC90813F51B}" destId="{80B372F1-8EF3-4532-ACC6-E65E1D63ACA2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0FF70337-950D-4223-9911-72C79FF08599}" type="presParOf" srcId="{EB3CB291-E23A-4667-A32E-A640A76557A1}" destId="{01035298-0CF7-4145-8EE2-24DBFEAF33BB}" srcOrd="0" destOrd="0" presId="urn:microsoft.com/office/officeart/2009/3/layout/StepUpProcess"/>
    <dgm:cxn modelId="{49CA98E5-E3FE-46F6-8404-6AE9FF4EBFED}" type="presParOf" srcId="{01035298-0CF7-4145-8EE2-24DBFEAF33BB}" destId="{21E1F518-1190-4883-914B-1FB66E6D3A63}" srcOrd="0" destOrd="0" presId="urn:microsoft.com/office/officeart/2009/3/layout/StepUpProcess"/>
    <dgm:cxn modelId="{1B9C6E3A-BC5B-4114-AE3B-20391576802B}" type="presParOf" srcId="{01035298-0CF7-4145-8EE2-24DBFEAF33BB}" destId="{80B372F1-8EF3-4532-ACC6-E65E1D63ACA2}" srcOrd="1" destOrd="0" presId="urn:microsoft.com/office/officeart/2009/3/layout/StepUpProcess"/>
    <dgm:cxn modelId="{9005E638-F167-49E9-AA2A-CC81FE71633F}" type="presParOf" srcId="{01035298-0CF7-4145-8EE2-24DBFEAF33BB}" destId="{B746139E-4627-4CCC-9299-5653D77ED24D}" srcOrd="2" destOrd="0" presId="urn:microsoft.com/office/officeart/2009/3/layout/StepUpProcess"/>
    <dgm:cxn modelId="{1440E2AE-0F08-4029-81BD-D1BF480CAA1D}" type="presParOf" srcId="{EB3CB291-E23A-4667-A32E-A640A76557A1}" destId="{780BC64D-2F67-498A-99F6-7EB28080D705}" srcOrd="1" destOrd="0" presId="urn:microsoft.com/office/officeart/2009/3/layout/StepUpProcess"/>
    <dgm:cxn modelId="{A210726F-17AD-4CF0-9D09-C9F234B2D8CD}" type="presParOf" srcId="{780BC64D-2F67-498A-99F6-7EB28080D705}" destId="{68E230FA-2656-4C78-B827-58AFD214F445}" srcOrd="0" destOrd="0" presId="urn:microsoft.com/office/officeart/2009/3/layout/StepUpProcess"/>
    <dgm:cxn modelId="{218E9170-B56E-4B04-81BB-0EAD05196085}" type="presParOf" srcId="{EB3CB291-E23A-4667-A32E-A640A76557A1}" destId="{B07824BD-C1CB-4098-8E38-D3E1F721DF31}" srcOrd="2" destOrd="0" presId="urn:microsoft.com/office/officeart/2009/3/layout/StepUpProcess"/>
    <dgm:cxn modelId="{667A609A-14D4-4009-A9F7-82F56BF25BD3}" type="presParOf" srcId="{B07824BD-C1CB-4098-8E38-D3E1F721DF31}" destId="{85769F8C-5820-4CB5-B01D-69A648973D8F}" srcOrd="0" destOrd="0" presId="urn:microsoft.com/office/officeart/2009/3/layout/StepUpProcess"/>
    <dgm:cxn modelId="{4D417EF3-6D69-4B03-829D-7418D40CCEA4}" type="presParOf" srcId="{B07824BD-C1CB-4098-8E38-D3E1F721DF31}" destId="{18F7A15A-3ED1-4A32-B700-36B8D6BBE441}" srcOrd="1" destOrd="0" presId="urn:microsoft.com/office/officeart/2009/3/layout/StepUpProcess"/>
    <dgm:cxn modelId="{1EC3AA9B-ED49-49B0-BE96-13E44329C867}" type="presParOf" srcId="{B07824BD-C1CB-4098-8E38-D3E1F721DF31}" destId="{F6F2BEFC-1674-4E8D-98FF-DE4432BB887C}" srcOrd="2" destOrd="0" presId="urn:microsoft.com/office/officeart/2009/3/layout/StepUpProcess"/>
    <dgm:cxn modelId="{C0DC4704-91E9-43FD-A2E0-8304964B7565}" type="presParOf" srcId="{EB3CB291-E23A-4667-A32E-A640A76557A1}" destId="{E26373E0-D095-405B-9F4A-CC7FBB5BEBD2}" srcOrd="3" destOrd="0" presId="urn:microsoft.com/office/officeart/2009/3/layout/StepUpProcess"/>
    <dgm:cxn modelId="{273F0623-97DC-4AB4-AC14-BB40426F6B89}" type="presParOf" srcId="{E26373E0-D095-405B-9F4A-CC7FBB5BEBD2}" destId="{8B10941C-73F0-477C-9F3D-EB0A4525ACBE}" srcOrd="0" destOrd="0" presId="urn:microsoft.com/office/officeart/2009/3/layout/StepUpProcess"/>
    <dgm:cxn modelId="{F30FBA11-DA75-4F74-85A8-A53865FD5ECA}" type="presParOf" srcId="{EB3CB291-E23A-4667-A32E-A640A76557A1}" destId="{DF2F85E9-6BAE-40EA-8F18-DAFCA3EFFB69}" srcOrd="4" destOrd="0" presId="urn:microsoft.com/office/officeart/2009/3/layout/StepUpProcess"/>
    <dgm:cxn modelId="{BBB8E32E-A16C-4264-A441-8931127EBE45}" type="presParOf" srcId="{DF2F85E9-6BAE-40EA-8F18-DAFCA3EFFB69}" destId="{A5E67CF4-39ED-4CC8-A27F-E45EA5D3AC44}" srcOrd="0" destOrd="0" presId="urn:microsoft.com/office/officeart/2009/3/layout/StepUpProcess"/>
    <dgm:cxn modelId="{1E2E59B2-1417-4CA6-87B7-42C89E5FC300}" type="presParOf" srcId="{DF2F85E9-6BAE-40EA-8F18-DAFCA3EFFB69}" destId="{F0124EB5-2136-46F3-B2F4-41A5196C24A0}" srcOrd="1" destOrd="0" presId="urn:microsoft.com/office/officeart/2009/3/layout/StepUpProcess"/>
    <dgm:cxn modelId="{6509A13A-763B-4676-BACF-870CB5FCF5A8}" type="presParOf" srcId="{DF2F85E9-6BAE-40EA-8F18-DAFCA3EFFB69}" destId="{D5E82CFA-3F05-41CB-A66C-3A904CCE06CE}" srcOrd="2" destOrd="0" presId="urn:microsoft.com/office/officeart/2009/3/layout/StepUpProcess"/>
    <dgm:cxn modelId="{69382B1B-46A1-4E36-836B-52C70E8A95B1}" type="presParOf" srcId="{EB3CB291-E23A-4667-A32E-A640A76557A1}" destId="{F5574CB1-AC1C-4773-A4A7-C4CE14EF6374}" srcOrd="5" destOrd="0" presId="urn:microsoft.com/office/officeart/2009/3/layout/StepUpProcess"/>
    <dgm:cxn modelId="{2C481CAE-9A47-4832-93FD-77DD49DD1FAA}" type="presParOf" srcId="{F5574CB1-AC1C-4773-A4A7-C4CE14EF6374}" destId="{14FCF07D-F999-4928-B62C-1135C3080FD1}" srcOrd="0" destOrd="0" presId="urn:microsoft.com/office/officeart/2009/3/layout/StepUpProcess"/>
    <dgm:cxn modelId="{7445E647-A8BC-493E-9232-07AD4D5F2CD1}" type="presParOf" srcId="{EB3CB291-E23A-4667-A32E-A640A76557A1}" destId="{2489F161-D1CF-4A3D-8E95-6382395DC25B}" srcOrd="6" destOrd="0" presId="urn:microsoft.com/office/officeart/2009/3/layout/StepUpProcess"/>
    <dgm:cxn modelId="{5F2DC34F-A501-4B19-AA10-21C6733599FF}" type="presParOf" srcId="{2489F161-D1CF-4A3D-8E95-6382395DC25B}" destId="{06EAFCDC-2041-4C37-BE64-7627BAA16382}" srcOrd="0" destOrd="0" presId="urn:microsoft.com/office/officeart/2009/3/layout/StepUpProcess"/>
    <dgm:cxn modelId="{9AC1B5AA-A786-4A57-AF04-93F319081D85}" type="presParOf" srcId="{2489F161-D1CF-4A3D-8E95-6382395DC25B}" destId="{AFC6068B-131B-444D-AF53-A5A2A6DC9AE7}" srcOrd="1" destOrd="0" presId="urn:microsoft.com/office/officeart/2009/3/layout/StepUpProcess"/>
    <dgm:cxn modelId="{DC4FFF92-6F26-406B-8D20-340903BD970E}" type="presParOf" srcId="{2489F161-D1CF-4A3D-8E95-6382395DC25B}" destId="{F62C0D9F-BF11-4D63-A28B-80FA21343A28}" srcOrd="2" destOrd="0" presId="urn:microsoft.com/office/officeart/2009/3/layout/StepUpProcess"/>
    <dgm:cxn modelId="{31B4E910-3C8E-4565-BFCF-168913CF1B2A}" type="presParOf" srcId="{EB3CB291-E23A-4667-A32E-A640A76557A1}" destId="{F5EC4F6A-2B4F-420C-9BEA-A14EFB832731}" srcOrd="7" destOrd="0" presId="urn:microsoft.com/office/officeart/2009/3/layout/StepUpProcess"/>
    <dgm:cxn modelId="{E57BAA7A-8EA8-4B27-9EF5-234F82E50660}" type="presParOf" srcId="{F5EC4F6A-2B4F-420C-9BEA-A14EFB832731}" destId="{41DC2B0B-BD37-48C1-BB85-7F75AC60BB5F}" srcOrd="0" destOrd="0" presId="urn:microsoft.com/office/officeart/2009/3/layout/StepUpProcess"/>
    <dgm:cxn modelId="{93579A48-26DB-47D5-B96F-570D667D7CA8}" type="presParOf" srcId="{EB3CB291-E23A-4667-A32E-A640A76557A1}" destId="{D2C6C114-9E17-4E64-9FCF-9C4365FE25B7}" srcOrd="8" destOrd="0" presId="urn:microsoft.com/office/officeart/2009/3/layout/StepUpProcess"/>
    <dgm:cxn modelId="{A421B986-B4BE-4757-9465-A65C007FF525}" type="presParOf" srcId="{D2C6C114-9E17-4E64-9FCF-9C4365FE25B7}" destId="{BA06DEFD-3E20-41CA-8CC7-585BE7A02A00}" srcOrd="0" destOrd="0" presId="urn:microsoft.com/office/officeart/2009/3/layout/StepUpProcess"/>
    <dgm:cxn modelId="{777D2542-D5E4-46E4-AFEF-10AFACBA6434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20C7F-5DC7-4CA0-A502-47B79209BAAA}" type="doc">
      <dgm:prSet loTypeId="urn:microsoft.com/office/officeart/2005/8/layout/radial6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5A675FC-DB04-4E84-A306-1FB786ADED9C}">
      <dgm:prSet phldrT="[Текст]"/>
      <dgm:spPr/>
      <dgm:t>
        <a:bodyPr/>
        <a:lstStyle/>
        <a:p>
          <a:r>
            <a:rPr lang="ru-RU" dirty="0" smtClean="0"/>
            <a:t>Выпускник детского сада</a:t>
          </a:r>
          <a:endParaRPr lang="ru-RU" dirty="0"/>
        </a:p>
      </dgm:t>
    </dgm:pt>
    <dgm:pt modelId="{10F869A3-B072-4CEC-9DED-E9270016EFF7}" type="parTrans" cxnId="{50D847CE-CE51-435A-8DD3-2933FB1DA217}">
      <dgm:prSet/>
      <dgm:spPr/>
      <dgm:t>
        <a:bodyPr/>
        <a:lstStyle/>
        <a:p>
          <a:endParaRPr lang="ru-RU"/>
        </a:p>
      </dgm:t>
    </dgm:pt>
    <dgm:pt modelId="{EE275F8F-3936-4335-AFED-97C9B82B8DB0}" type="sibTrans" cxnId="{50D847CE-CE51-435A-8DD3-2933FB1DA217}">
      <dgm:prSet/>
      <dgm:spPr/>
      <dgm:t>
        <a:bodyPr/>
        <a:lstStyle/>
        <a:p>
          <a:endParaRPr lang="ru-RU"/>
        </a:p>
      </dgm:t>
    </dgm:pt>
    <dgm:pt modelId="{05F0C3D8-597C-41E5-A566-3BD31D2A8C81}">
      <dgm:prSet phldrT="[Текст]" custT="1"/>
      <dgm:spPr/>
      <dgm:t>
        <a:bodyPr/>
        <a:lstStyle/>
        <a:p>
          <a:r>
            <a:rPr lang="ru-RU" sz="1200" dirty="0" smtClean="0"/>
            <a:t>Овладевший  умениями  и навыками, необходимыми  для  осуществления различных видов деятельности</a:t>
          </a:r>
          <a:endParaRPr lang="ru-RU" sz="1200" dirty="0"/>
        </a:p>
      </dgm:t>
    </dgm:pt>
    <dgm:pt modelId="{6B4DA1F2-BC63-4E31-850A-C5C3A5272FE6}" type="parTrans" cxnId="{365C6B02-5F00-4B31-AB91-BD80DA8F1C32}">
      <dgm:prSet/>
      <dgm:spPr/>
      <dgm:t>
        <a:bodyPr/>
        <a:lstStyle/>
        <a:p>
          <a:endParaRPr lang="ru-RU"/>
        </a:p>
      </dgm:t>
    </dgm:pt>
    <dgm:pt modelId="{C1BAB843-40A2-44E7-B4F7-04B0B70758E4}" type="sibTrans" cxnId="{365C6B02-5F00-4B31-AB91-BD80DA8F1C32}">
      <dgm:prSet/>
      <dgm:spPr/>
      <dgm:t>
        <a:bodyPr/>
        <a:lstStyle/>
        <a:p>
          <a:endParaRPr lang="ru-RU"/>
        </a:p>
      </dgm:t>
    </dgm:pt>
    <dgm:pt modelId="{6C49196B-5345-441A-BA3B-CC4F5F8ED845}">
      <dgm:prSet phldrT="[Текст]" custT="1"/>
      <dgm:spPr/>
      <dgm:t>
        <a:bodyPr/>
        <a:lstStyle/>
        <a:p>
          <a:r>
            <a:rPr lang="ru-RU" sz="1200" dirty="0" smtClean="0"/>
            <a:t>Овладевший средствами и способами взаимодействия с людьми</a:t>
          </a:r>
          <a:endParaRPr lang="ru-RU" sz="1200" dirty="0"/>
        </a:p>
      </dgm:t>
    </dgm:pt>
    <dgm:pt modelId="{E54D0398-061A-4C46-85DB-B89D91F7141C}" type="parTrans" cxnId="{9192AF5B-364F-429D-B6DF-79DD1CF420E2}">
      <dgm:prSet/>
      <dgm:spPr/>
      <dgm:t>
        <a:bodyPr/>
        <a:lstStyle/>
        <a:p>
          <a:endParaRPr lang="ru-RU"/>
        </a:p>
      </dgm:t>
    </dgm:pt>
    <dgm:pt modelId="{261F00A9-6B04-46BB-9462-B6DB0C0A6E24}" type="sibTrans" cxnId="{9192AF5B-364F-429D-B6DF-79DD1CF420E2}">
      <dgm:prSet/>
      <dgm:spPr/>
      <dgm:t>
        <a:bodyPr/>
        <a:lstStyle/>
        <a:p>
          <a:endParaRPr lang="ru-RU"/>
        </a:p>
      </dgm:t>
    </dgm:pt>
    <dgm:pt modelId="{434877E8-B46A-4369-A23C-C9D0C6C1B7A6}">
      <dgm:prSet phldrT="[Текст]" custT="1"/>
      <dgm:spPr/>
      <dgm:t>
        <a:bodyPr/>
        <a:lstStyle/>
        <a:p>
          <a:r>
            <a:rPr lang="ru-RU" sz="1200" dirty="0" smtClean="0"/>
            <a:t>Физически  развитый, сформирована потребность в двигательной активности</a:t>
          </a:r>
          <a:endParaRPr lang="ru-RU" sz="1200" dirty="0"/>
        </a:p>
      </dgm:t>
    </dgm:pt>
    <dgm:pt modelId="{088446E7-24F2-4F29-8E76-94DDC0AE335C}" type="parTrans" cxnId="{52235458-F9AE-4867-B358-07BFF221FCEF}">
      <dgm:prSet/>
      <dgm:spPr/>
      <dgm:t>
        <a:bodyPr/>
        <a:lstStyle/>
        <a:p>
          <a:endParaRPr lang="ru-RU"/>
        </a:p>
      </dgm:t>
    </dgm:pt>
    <dgm:pt modelId="{86C69991-699D-4AC8-B6E7-F1B3DC3E8FD0}" type="sibTrans" cxnId="{52235458-F9AE-4867-B358-07BFF221FCEF}">
      <dgm:prSet/>
      <dgm:spPr/>
      <dgm:t>
        <a:bodyPr/>
        <a:lstStyle/>
        <a:p>
          <a:endParaRPr lang="ru-RU"/>
        </a:p>
      </dgm:t>
    </dgm:pt>
    <dgm:pt modelId="{901C9BCA-4658-406A-9D75-E336AB0937CC}">
      <dgm:prSet phldrT="[Текст]" custT="1"/>
      <dgm:spPr/>
      <dgm:t>
        <a:bodyPr/>
        <a:lstStyle/>
        <a:p>
          <a:r>
            <a:rPr lang="ru-RU" sz="1200" dirty="0" smtClean="0"/>
            <a:t>Любознательный и активный, интересуется  новым в окружающем  мире </a:t>
          </a:r>
          <a:endParaRPr lang="ru-RU" sz="1200" dirty="0"/>
        </a:p>
      </dgm:t>
    </dgm:pt>
    <dgm:pt modelId="{F6B92DEE-CEC0-4303-A9B9-FEE9B3E34704}" type="parTrans" cxnId="{5C2D0720-A906-4067-80AE-B5D341977129}">
      <dgm:prSet/>
      <dgm:spPr/>
      <dgm:t>
        <a:bodyPr/>
        <a:lstStyle/>
        <a:p>
          <a:endParaRPr lang="ru-RU"/>
        </a:p>
      </dgm:t>
    </dgm:pt>
    <dgm:pt modelId="{CB50B043-DFCD-49DE-8FCC-8A4B04C757C8}" type="sibTrans" cxnId="{5C2D0720-A906-4067-80AE-B5D341977129}">
      <dgm:prSet/>
      <dgm:spPr/>
      <dgm:t>
        <a:bodyPr/>
        <a:lstStyle/>
        <a:p>
          <a:endParaRPr lang="ru-RU"/>
        </a:p>
      </dgm:t>
    </dgm:pt>
    <dgm:pt modelId="{C20FF6F9-20BB-4FCF-9D98-DE03D18DAF91}">
      <dgm:prSet custT="1"/>
      <dgm:spPr/>
      <dgm:t>
        <a:bodyPr/>
        <a:lstStyle/>
        <a:p>
          <a:r>
            <a:rPr lang="ru-RU" sz="1200" dirty="0" smtClean="0"/>
            <a:t>Эмоционально отзывчивый, способный сопереживать, откликаться на эмоции  людей</a:t>
          </a:r>
          <a:endParaRPr lang="ru-RU" sz="1200" dirty="0"/>
        </a:p>
      </dgm:t>
    </dgm:pt>
    <dgm:pt modelId="{671ACB8D-43DA-41B6-8543-2A168C37075D}" type="parTrans" cxnId="{0294967D-A5EF-45F7-BA66-11317907B0F4}">
      <dgm:prSet/>
      <dgm:spPr/>
      <dgm:t>
        <a:bodyPr/>
        <a:lstStyle/>
        <a:p>
          <a:endParaRPr lang="ru-RU"/>
        </a:p>
      </dgm:t>
    </dgm:pt>
    <dgm:pt modelId="{8F91D0B8-3351-4BB9-AD6B-F4F3B5392C35}" type="sibTrans" cxnId="{0294967D-A5EF-45F7-BA66-11317907B0F4}">
      <dgm:prSet/>
      <dgm:spPr/>
      <dgm:t>
        <a:bodyPr/>
        <a:lstStyle/>
        <a:p>
          <a:endParaRPr lang="ru-RU"/>
        </a:p>
      </dgm:t>
    </dgm:pt>
    <dgm:pt modelId="{E5BD2095-B86C-40A6-BC62-6370A9E6BA50}">
      <dgm:prSet custT="1"/>
      <dgm:spPr/>
      <dgm:t>
        <a:bodyPr/>
        <a:lstStyle/>
        <a:p>
          <a:r>
            <a:rPr lang="ru-RU" sz="1200" dirty="0" smtClean="0"/>
            <a:t>Имеет представления о себе,  об обществе,  его культурных ценностях</a:t>
          </a:r>
          <a:endParaRPr lang="ru-RU" sz="1200" dirty="0"/>
        </a:p>
      </dgm:t>
    </dgm:pt>
    <dgm:pt modelId="{A62E02CD-DDC9-4158-841F-6E983648DF3A}" type="parTrans" cxnId="{6C590816-1319-4BD5-B2AB-EF27C8962608}">
      <dgm:prSet/>
      <dgm:spPr/>
      <dgm:t>
        <a:bodyPr/>
        <a:lstStyle/>
        <a:p>
          <a:endParaRPr lang="ru-RU"/>
        </a:p>
      </dgm:t>
    </dgm:pt>
    <dgm:pt modelId="{5025B6CB-6B92-4DB3-80E8-FF3D9BB2D1A6}" type="sibTrans" cxnId="{6C590816-1319-4BD5-B2AB-EF27C8962608}">
      <dgm:prSet/>
      <dgm:spPr/>
      <dgm:t>
        <a:bodyPr/>
        <a:lstStyle/>
        <a:p>
          <a:endParaRPr lang="ru-RU"/>
        </a:p>
      </dgm:t>
    </dgm:pt>
    <dgm:pt modelId="{A1989579-01AD-4854-9EBB-19D089724E7B}">
      <dgm:prSet/>
      <dgm:spPr/>
      <dgm:t>
        <a:bodyPr/>
        <a:lstStyle/>
        <a:p>
          <a:r>
            <a:rPr lang="ru-RU" dirty="0" smtClean="0"/>
            <a:t>Способный управлять своим поведением, соблюдающий правила поведения в общественных местах</a:t>
          </a:r>
          <a:endParaRPr lang="ru-RU" dirty="0"/>
        </a:p>
      </dgm:t>
    </dgm:pt>
    <dgm:pt modelId="{85C5E82D-DE54-461A-B8BF-6CA362C672C8}" type="parTrans" cxnId="{5B15424F-D6EC-4CC4-AE7A-9BD7BA48B7CD}">
      <dgm:prSet/>
      <dgm:spPr/>
      <dgm:t>
        <a:bodyPr/>
        <a:lstStyle/>
        <a:p>
          <a:endParaRPr lang="ru-RU"/>
        </a:p>
      </dgm:t>
    </dgm:pt>
    <dgm:pt modelId="{A9E42026-7A7E-4C04-8E78-221CDE32E573}" type="sibTrans" cxnId="{5B15424F-D6EC-4CC4-AE7A-9BD7BA48B7CD}">
      <dgm:prSet/>
      <dgm:spPr/>
      <dgm:t>
        <a:bodyPr/>
        <a:lstStyle/>
        <a:p>
          <a:endParaRPr lang="ru-RU"/>
        </a:p>
      </dgm:t>
    </dgm:pt>
    <dgm:pt modelId="{EAEB9169-9743-4503-B536-BBE12856FF1A}" type="pres">
      <dgm:prSet presAssocID="{89220C7F-5DC7-4CA0-A502-47B79209BA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D2C24-BDFB-41F9-B06B-4C3FD8CA703D}" type="pres">
      <dgm:prSet presAssocID="{B5A675FC-DB04-4E84-A306-1FB786ADED9C}" presName="centerShape" presStyleLbl="node0" presStyleIdx="0" presStyleCnt="1"/>
      <dgm:spPr/>
      <dgm:t>
        <a:bodyPr/>
        <a:lstStyle/>
        <a:p>
          <a:endParaRPr lang="ru-RU"/>
        </a:p>
      </dgm:t>
    </dgm:pt>
    <dgm:pt modelId="{C79A0A5E-71D4-47D7-9C17-891F4F329869}" type="pres">
      <dgm:prSet presAssocID="{05F0C3D8-597C-41E5-A566-3BD31D2A8C81}" presName="node" presStyleLbl="node1" presStyleIdx="0" presStyleCnt="7" custScaleX="156182" custScaleY="13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E81F7-9CF6-45A6-9693-3B2E0D950DA7}" type="pres">
      <dgm:prSet presAssocID="{05F0C3D8-597C-41E5-A566-3BD31D2A8C81}" presName="dummy" presStyleCnt="0"/>
      <dgm:spPr/>
    </dgm:pt>
    <dgm:pt modelId="{8208C724-C05C-4EA6-BC24-1C5C6C31DBE4}" type="pres">
      <dgm:prSet presAssocID="{C1BAB843-40A2-44E7-B4F7-04B0B70758E4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B229BCA-B15A-485F-BA6C-C383B6065450}" type="pres">
      <dgm:prSet presAssocID="{A1989579-01AD-4854-9EBB-19D089724E7B}" presName="node" presStyleLbl="node1" presStyleIdx="1" presStyleCnt="7" custScaleX="155836" custScaleY="13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0FBE5-E3C1-4916-A2FC-3E439A0EC2E9}" type="pres">
      <dgm:prSet presAssocID="{A1989579-01AD-4854-9EBB-19D089724E7B}" presName="dummy" presStyleCnt="0"/>
      <dgm:spPr/>
    </dgm:pt>
    <dgm:pt modelId="{6C179F1C-6A17-4D7C-89D4-A11FEEC08C40}" type="pres">
      <dgm:prSet presAssocID="{A9E42026-7A7E-4C04-8E78-221CDE32E57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5A3BAB77-4422-46B8-9BE4-D9A44F6A13F8}" type="pres">
      <dgm:prSet presAssocID="{6C49196B-5345-441A-BA3B-CC4F5F8ED845}" presName="node" presStyleLbl="node1" presStyleIdx="2" presStyleCnt="7" custScaleX="150458" custScaleY="127244" custRadScaleRad="104972" custRadScaleInc="7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45182-1F3F-4542-AA07-BCD9BD186717}" type="pres">
      <dgm:prSet presAssocID="{6C49196B-5345-441A-BA3B-CC4F5F8ED845}" presName="dummy" presStyleCnt="0"/>
      <dgm:spPr/>
    </dgm:pt>
    <dgm:pt modelId="{4965B1BE-B82A-46E3-81D8-E15A49FFE657}" type="pres">
      <dgm:prSet presAssocID="{261F00A9-6B04-46BB-9462-B6DB0C0A6E24}" presName="sibTrans" presStyleLbl="sibTrans2D1" presStyleIdx="2" presStyleCnt="7"/>
      <dgm:spPr/>
      <dgm:t>
        <a:bodyPr/>
        <a:lstStyle/>
        <a:p>
          <a:endParaRPr lang="ru-RU"/>
        </a:p>
      </dgm:t>
    </dgm:pt>
    <dgm:pt modelId="{8C8A2333-8673-4EAE-8793-B6D4B60596E6}" type="pres">
      <dgm:prSet presAssocID="{434877E8-B46A-4369-A23C-C9D0C6C1B7A6}" presName="node" presStyleLbl="node1" presStyleIdx="3" presStyleCnt="7" custScaleX="143074" custScaleY="117755" custRadScaleRad="103162" custRadScaleInc="-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987C1-9A78-400A-9291-CF129BE74241}" type="pres">
      <dgm:prSet presAssocID="{434877E8-B46A-4369-A23C-C9D0C6C1B7A6}" presName="dummy" presStyleCnt="0"/>
      <dgm:spPr/>
    </dgm:pt>
    <dgm:pt modelId="{AAFF18F5-A404-43DA-BCBA-A696A1BB0CA6}" type="pres">
      <dgm:prSet presAssocID="{86C69991-699D-4AC8-B6E7-F1B3DC3E8FD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3295677C-64B3-457F-B955-05F744E6E75B}" type="pres">
      <dgm:prSet presAssocID="{901C9BCA-4658-406A-9D75-E336AB0937CC}" presName="node" presStyleLbl="node1" presStyleIdx="4" presStyleCnt="7" custScaleX="134051" custScaleY="124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FE8B3-F7CF-4AD9-9A06-0041A0A012CF}" type="pres">
      <dgm:prSet presAssocID="{901C9BCA-4658-406A-9D75-E336AB0937CC}" presName="dummy" presStyleCnt="0"/>
      <dgm:spPr/>
    </dgm:pt>
    <dgm:pt modelId="{30FCF233-9778-45E3-803A-4A722C921170}" type="pres">
      <dgm:prSet presAssocID="{CB50B043-DFCD-49DE-8FCC-8A4B04C757C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CF989CC9-F1BC-481F-B536-EB19C9111F98}" type="pres">
      <dgm:prSet presAssocID="{C20FF6F9-20BB-4FCF-9D98-DE03D18DAF91}" presName="node" presStyleLbl="node1" presStyleIdx="5" presStyleCnt="7" custScaleX="137319" custScaleY="130038" custRadScaleRad="106083" custRadScaleInc="9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F453F-CA50-40F6-B8C0-8640EB79D966}" type="pres">
      <dgm:prSet presAssocID="{C20FF6F9-20BB-4FCF-9D98-DE03D18DAF91}" presName="dummy" presStyleCnt="0"/>
      <dgm:spPr/>
    </dgm:pt>
    <dgm:pt modelId="{2E114549-0C83-4627-A865-357ACD3D2A71}" type="pres">
      <dgm:prSet presAssocID="{8F91D0B8-3351-4BB9-AD6B-F4F3B5392C3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AA4E9206-9FB8-4479-AD2E-5DB7AAAC379A}" type="pres">
      <dgm:prSet presAssocID="{E5BD2095-B86C-40A6-BC62-6370A9E6BA50}" presName="node" presStyleLbl="node1" presStyleIdx="6" presStyleCnt="7" custScaleX="140454" custScaleY="127244" custRadScaleRad="105196" custRadScaleInc="-8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D9750-0E89-4461-AD05-AC0756317606}" type="pres">
      <dgm:prSet presAssocID="{E5BD2095-B86C-40A6-BC62-6370A9E6BA50}" presName="dummy" presStyleCnt="0"/>
      <dgm:spPr/>
    </dgm:pt>
    <dgm:pt modelId="{AA085E74-B844-4F10-8D64-A59154D6C878}" type="pres">
      <dgm:prSet presAssocID="{5025B6CB-6B92-4DB3-80E8-FF3D9BB2D1A6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C67E09FB-6502-4367-A2AC-86FB06931AAD}" type="presOf" srcId="{86C69991-699D-4AC8-B6E7-F1B3DC3E8FD0}" destId="{AAFF18F5-A404-43DA-BCBA-A696A1BB0CA6}" srcOrd="0" destOrd="0" presId="urn:microsoft.com/office/officeart/2005/8/layout/radial6"/>
    <dgm:cxn modelId="{44968C50-6606-47E8-8361-C7A1562B399D}" type="presOf" srcId="{B5A675FC-DB04-4E84-A306-1FB786ADED9C}" destId="{77BD2C24-BDFB-41F9-B06B-4C3FD8CA703D}" srcOrd="0" destOrd="0" presId="urn:microsoft.com/office/officeart/2005/8/layout/radial6"/>
    <dgm:cxn modelId="{6BDA1D46-288D-4F4D-8F17-EDA70A54FF82}" type="presOf" srcId="{261F00A9-6B04-46BB-9462-B6DB0C0A6E24}" destId="{4965B1BE-B82A-46E3-81D8-E15A49FFE657}" srcOrd="0" destOrd="0" presId="urn:microsoft.com/office/officeart/2005/8/layout/radial6"/>
    <dgm:cxn modelId="{388C3B5A-7EA7-4C49-BFBA-EDC1CF7E03F9}" type="presOf" srcId="{5025B6CB-6B92-4DB3-80E8-FF3D9BB2D1A6}" destId="{AA085E74-B844-4F10-8D64-A59154D6C878}" srcOrd="0" destOrd="0" presId="urn:microsoft.com/office/officeart/2005/8/layout/radial6"/>
    <dgm:cxn modelId="{25CA616D-C85F-47B8-9B12-E261DE2F4844}" type="presOf" srcId="{C1BAB843-40A2-44E7-B4F7-04B0B70758E4}" destId="{8208C724-C05C-4EA6-BC24-1C5C6C31DBE4}" srcOrd="0" destOrd="0" presId="urn:microsoft.com/office/officeart/2005/8/layout/radial6"/>
    <dgm:cxn modelId="{A448B7B4-5A6F-4F52-AF95-E68C2BF7418E}" type="presOf" srcId="{05F0C3D8-597C-41E5-A566-3BD31D2A8C81}" destId="{C79A0A5E-71D4-47D7-9C17-891F4F329869}" srcOrd="0" destOrd="0" presId="urn:microsoft.com/office/officeart/2005/8/layout/radial6"/>
    <dgm:cxn modelId="{1F66B821-3DA1-4CED-B962-63FDC13D8062}" type="presOf" srcId="{6C49196B-5345-441A-BA3B-CC4F5F8ED845}" destId="{5A3BAB77-4422-46B8-9BE4-D9A44F6A13F8}" srcOrd="0" destOrd="0" presId="urn:microsoft.com/office/officeart/2005/8/layout/radial6"/>
    <dgm:cxn modelId="{2F38770C-578B-46E1-BF0E-833EA6DE5BFD}" type="presOf" srcId="{434877E8-B46A-4369-A23C-C9D0C6C1B7A6}" destId="{8C8A2333-8673-4EAE-8793-B6D4B60596E6}" srcOrd="0" destOrd="0" presId="urn:microsoft.com/office/officeart/2005/8/layout/radial6"/>
    <dgm:cxn modelId="{E3BFA507-131A-4AF5-B0E1-E9EE73E34720}" type="presOf" srcId="{89220C7F-5DC7-4CA0-A502-47B79209BAAA}" destId="{EAEB9169-9743-4503-B536-BBE12856FF1A}" srcOrd="0" destOrd="0" presId="urn:microsoft.com/office/officeart/2005/8/layout/radial6"/>
    <dgm:cxn modelId="{5C2D0720-A906-4067-80AE-B5D341977129}" srcId="{B5A675FC-DB04-4E84-A306-1FB786ADED9C}" destId="{901C9BCA-4658-406A-9D75-E336AB0937CC}" srcOrd="4" destOrd="0" parTransId="{F6B92DEE-CEC0-4303-A9B9-FEE9B3E34704}" sibTransId="{CB50B043-DFCD-49DE-8FCC-8A4B04C757C8}"/>
    <dgm:cxn modelId="{CA21C81B-6EDE-4462-9A9A-C851A8E30FA6}" type="presOf" srcId="{A9E42026-7A7E-4C04-8E78-221CDE32E573}" destId="{6C179F1C-6A17-4D7C-89D4-A11FEEC08C40}" srcOrd="0" destOrd="0" presId="urn:microsoft.com/office/officeart/2005/8/layout/radial6"/>
    <dgm:cxn modelId="{324B6EAD-6D8E-4686-83A4-494C4EA127C4}" type="presOf" srcId="{CB50B043-DFCD-49DE-8FCC-8A4B04C757C8}" destId="{30FCF233-9778-45E3-803A-4A722C921170}" srcOrd="0" destOrd="0" presId="urn:microsoft.com/office/officeart/2005/8/layout/radial6"/>
    <dgm:cxn modelId="{E7650CF0-7451-43CE-A788-A9A55C19EEED}" type="presOf" srcId="{8F91D0B8-3351-4BB9-AD6B-F4F3B5392C35}" destId="{2E114549-0C83-4627-A865-357ACD3D2A71}" srcOrd="0" destOrd="0" presId="urn:microsoft.com/office/officeart/2005/8/layout/radial6"/>
    <dgm:cxn modelId="{50D847CE-CE51-435A-8DD3-2933FB1DA217}" srcId="{89220C7F-5DC7-4CA0-A502-47B79209BAAA}" destId="{B5A675FC-DB04-4E84-A306-1FB786ADED9C}" srcOrd="0" destOrd="0" parTransId="{10F869A3-B072-4CEC-9DED-E9270016EFF7}" sibTransId="{EE275F8F-3936-4335-AFED-97C9B82B8DB0}"/>
    <dgm:cxn modelId="{365C6B02-5F00-4B31-AB91-BD80DA8F1C32}" srcId="{B5A675FC-DB04-4E84-A306-1FB786ADED9C}" destId="{05F0C3D8-597C-41E5-A566-3BD31D2A8C81}" srcOrd="0" destOrd="0" parTransId="{6B4DA1F2-BC63-4E31-850A-C5C3A5272FE6}" sibTransId="{C1BAB843-40A2-44E7-B4F7-04B0B70758E4}"/>
    <dgm:cxn modelId="{31CCFBD6-87C1-40B4-AD55-9D72980387F6}" type="presOf" srcId="{C20FF6F9-20BB-4FCF-9D98-DE03D18DAF91}" destId="{CF989CC9-F1BC-481F-B536-EB19C9111F98}" srcOrd="0" destOrd="0" presId="urn:microsoft.com/office/officeart/2005/8/layout/radial6"/>
    <dgm:cxn modelId="{0294967D-A5EF-45F7-BA66-11317907B0F4}" srcId="{B5A675FC-DB04-4E84-A306-1FB786ADED9C}" destId="{C20FF6F9-20BB-4FCF-9D98-DE03D18DAF91}" srcOrd="5" destOrd="0" parTransId="{671ACB8D-43DA-41B6-8543-2A168C37075D}" sibTransId="{8F91D0B8-3351-4BB9-AD6B-F4F3B5392C35}"/>
    <dgm:cxn modelId="{9192AF5B-364F-429D-B6DF-79DD1CF420E2}" srcId="{B5A675FC-DB04-4E84-A306-1FB786ADED9C}" destId="{6C49196B-5345-441A-BA3B-CC4F5F8ED845}" srcOrd="2" destOrd="0" parTransId="{E54D0398-061A-4C46-85DB-B89D91F7141C}" sibTransId="{261F00A9-6B04-46BB-9462-B6DB0C0A6E24}"/>
    <dgm:cxn modelId="{5B15424F-D6EC-4CC4-AE7A-9BD7BA48B7CD}" srcId="{B5A675FC-DB04-4E84-A306-1FB786ADED9C}" destId="{A1989579-01AD-4854-9EBB-19D089724E7B}" srcOrd="1" destOrd="0" parTransId="{85C5E82D-DE54-461A-B8BF-6CA362C672C8}" sibTransId="{A9E42026-7A7E-4C04-8E78-221CDE32E573}"/>
    <dgm:cxn modelId="{52235458-F9AE-4867-B358-07BFF221FCEF}" srcId="{B5A675FC-DB04-4E84-A306-1FB786ADED9C}" destId="{434877E8-B46A-4369-A23C-C9D0C6C1B7A6}" srcOrd="3" destOrd="0" parTransId="{088446E7-24F2-4F29-8E76-94DDC0AE335C}" sibTransId="{86C69991-699D-4AC8-B6E7-F1B3DC3E8FD0}"/>
    <dgm:cxn modelId="{981E5A4A-BBCA-42D7-A5B9-751DC5549C65}" type="presOf" srcId="{E5BD2095-B86C-40A6-BC62-6370A9E6BA50}" destId="{AA4E9206-9FB8-4479-AD2E-5DB7AAAC379A}" srcOrd="0" destOrd="0" presId="urn:microsoft.com/office/officeart/2005/8/layout/radial6"/>
    <dgm:cxn modelId="{6C590816-1319-4BD5-B2AB-EF27C8962608}" srcId="{B5A675FC-DB04-4E84-A306-1FB786ADED9C}" destId="{E5BD2095-B86C-40A6-BC62-6370A9E6BA50}" srcOrd="6" destOrd="0" parTransId="{A62E02CD-DDC9-4158-841F-6E983648DF3A}" sibTransId="{5025B6CB-6B92-4DB3-80E8-FF3D9BB2D1A6}"/>
    <dgm:cxn modelId="{7D8235F8-B99D-431F-A98D-75BFE927BC77}" type="presOf" srcId="{A1989579-01AD-4854-9EBB-19D089724E7B}" destId="{3B229BCA-B15A-485F-BA6C-C383B6065450}" srcOrd="0" destOrd="0" presId="urn:microsoft.com/office/officeart/2005/8/layout/radial6"/>
    <dgm:cxn modelId="{1C1CF05C-3A8B-451A-96D6-9BB8199A4363}" type="presOf" srcId="{901C9BCA-4658-406A-9D75-E336AB0937CC}" destId="{3295677C-64B3-457F-B955-05F744E6E75B}" srcOrd="0" destOrd="0" presId="urn:microsoft.com/office/officeart/2005/8/layout/radial6"/>
    <dgm:cxn modelId="{5D110A9D-BACF-4DF4-8D5E-ABFC0F630F83}" type="presParOf" srcId="{EAEB9169-9743-4503-B536-BBE12856FF1A}" destId="{77BD2C24-BDFB-41F9-B06B-4C3FD8CA703D}" srcOrd="0" destOrd="0" presId="urn:microsoft.com/office/officeart/2005/8/layout/radial6"/>
    <dgm:cxn modelId="{F03FD6E9-B4B9-454C-9E5C-E7D55924472C}" type="presParOf" srcId="{EAEB9169-9743-4503-B536-BBE12856FF1A}" destId="{C79A0A5E-71D4-47D7-9C17-891F4F329869}" srcOrd="1" destOrd="0" presId="urn:microsoft.com/office/officeart/2005/8/layout/radial6"/>
    <dgm:cxn modelId="{E0B7D4D9-45B0-4AE4-8833-050F748622B4}" type="presParOf" srcId="{EAEB9169-9743-4503-B536-BBE12856FF1A}" destId="{D09E81F7-9CF6-45A6-9693-3B2E0D950DA7}" srcOrd="2" destOrd="0" presId="urn:microsoft.com/office/officeart/2005/8/layout/radial6"/>
    <dgm:cxn modelId="{AA0B4F5B-00F2-4E05-875E-5FC5BA71C131}" type="presParOf" srcId="{EAEB9169-9743-4503-B536-BBE12856FF1A}" destId="{8208C724-C05C-4EA6-BC24-1C5C6C31DBE4}" srcOrd="3" destOrd="0" presId="urn:microsoft.com/office/officeart/2005/8/layout/radial6"/>
    <dgm:cxn modelId="{8C0B0D8D-49F1-410D-9B5B-C574BB62B88E}" type="presParOf" srcId="{EAEB9169-9743-4503-B536-BBE12856FF1A}" destId="{3B229BCA-B15A-485F-BA6C-C383B6065450}" srcOrd="4" destOrd="0" presId="urn:microsoft.com/office/officeart/2005/8/layout/radial6"/>
    <dgm:cxn modelId="{240CF579-C5BB-4A81-AD7A-93E130502B65}" type="presParOf" srcId="{EAEB9169-9743-4503-B536-BBE12856FF1A}" destId="{6000FBE5-E3C1-4916-A2FC-3E439A0EC2E9}" srcOrd="5" destOrd="0" presId="urn:microsoft.com/office/officeart/2005/8/layout/radial6"/>
    <dgm:cxn modelId="{112EEEAD-5710-4CD8-996F-18833A351217}" type="presParOf" srcId="{EAEB9169-9743-4503-B536-BBE12856FF1A}" destId="{6C179F1C-6A17-4D7C-89D4-A11FEEC08C40}" srcOrd="6" destOrd="0" presId="urn:microsoft.com/office/officeart/2005/8/layout/radial6"/>
    <dgm:cxn modelId="{1ED780FB-0DCD-4034-B5FC-42B90C8D4940}" type="presParOf" srcId="{EAEB9169-9743-4503-B536-BBE12856FF1A}" destId="{5A3BAB77-4422-46B8-9BE4-D9A44F6A13F8}" srcOrd="7" destOrd="0" presId="urn:microsoft.com/office/officeart/2005/8/layout/radial6"/>
    <dgm:cxn modelId="{2AA2EEC3-2966-498F-9DA2-5EF1D11EB1A2}" type="presParOf" srcId="{EAEB9169-9743-4503-B536-BBE12856FF1A}" destId="{22445182-1F3F-4542-AA07-BCD9BD186717}" srcOrd="8" destOrd="0" presId="urn:microsoft.com/office/officeart/2005/8/layout/radial6"/>
    <dgm:cxn modelId="{3F33511F-3783-4361-B262-8AA870B4151B}" type="presParOf" srcId="{EAEB9169-9743-4503-B536-BBE12856FF1A}" destId="{4965B1BE-B82A-46E3-81D8-E15A49FFE657}" srcOrd="9" destOrd="0" presId="urn:microsoft.com/office/officeart/2005/8/layout/radial6"/>
    <dgm:cxn modelId="{101E8A3B-1BE0-4BAC-A3A1-43A177647769}" type="presParOf" srcId="{EAEB9169-9743-4503-B536-BBE12856FF1A}" destId="{8C8A2333-8673-4EAE-8793-B6D4B60596E6}" srcOrd="10" destOrd="0" presId="urn:microsoft.com/office/officeart/2005/8/layout/radial6"/>
    <dgm:cxn modelId="{67353A05-24AB-4127-8ECF-1FCF164BE79E}" type="presParOf" srcId="{EAEB9169-9743-4503-B536-BBE12856FF1A}" destId="{E5C987C1-9A78-400A-9291-CF129BE74241}" srcOrd="11" destOrd="0" presId="urn:microsoft.com/office/officeart/2005/8/layout/radial6"/>
    <dgm:cxn modelId="{ECEBEEA2-7B61-45BB-9C9C-36C015387F88}" type="presParOf" srcId="{EAEB9169-9743-4503-B536-BBE12856FF1A}" destId="{AAFF18F5-A404-43DA-BCBA-A696A1BB0CA6}" srcOrd="12" destOrd="0" presId="urn:microsoft.com/office/officeart/2005/8/layout/radial6"/>
    <dgm:cxn modelId="{5B194443-EFD3-4E10-9AEF-1B5D2D085658}" type="presParOf" srcId="{EAEB9169-9743-4503-B536-BBE12856FF1A}" destId="{3295677C-64B3-457F-B955-05F744E6E75B}" srcOrd="13" destOrd="0" presId="urn:microsoft.com/office/officeart/2005/8/layout/radial6"/>
    <dgm:cxn modelId="{04BB446E-4FE8-4071-8F0D-FD3D2B517032}" type="presParOf" srcId="{EAEB9169-9743-4503-B536-BBE12856FF1A}" destId="{EC2FE8B3-F7CF-4AD9-9A06-0041A0A012CF}" srcOrd="14" destOrd="0" presId="urn:microsoft.com/office/officeart/2005/8/layout/radial6"/>
    <dgm:cxn modelId="{D0BE32F1-7844-473C-B12E-0F464B83E94F}" type="presParOf" srcId="{EAEB9169-9743-4503-B536-BBE12856FF1A}" destId="{30FCF233-9778-45E3-803A-4A722C921170}" srcOrd="15" destOrd="0" presId="urn:microsoft.com/office/officeart/2005/8/layout/radial6"/>
    <dgm:cxn modelId="{E4615A72-632B-44CA-96FB-D1DE04D308AB}" type="presParOf" srcId="{EAEB9169-9743-4503-B536-BBE12856FF1A}" destId="{CF989CC9-F1BC-481F-B536-EB19C9111F98}" srcOrd="16" destOrd="0" presId="urn:microsoft.com/office/officeart/2005/8/layout/radial6"/>
    <dgm:cxn modelId="{C6E3518F-3991-4AE9-BED2-76A3DF8B23EF}" type="presParOf" srcId="{EAEB9169-9743-4503-B536-BBE12856FF1A}" destId="{BD6F453F-CA50-40F6-B8C0-8640EB79D966}" srcOrd="17" destOrd="0" presId="urn:microsoft.com/office/officeart/2005/8/layout/radial6"/>
    <dgm:cxn modelId="{37238C54-CC03-480E-BD20-F1E89A31D596}" type="presParOf" srcId="{EAEB9169-9743-4503-B536-BBE12856FF1A}" destId="{2E114549-0C83-4627-A865-357ACD3D2A71}" srcOrd="18" destOrd="0" presId="urn:microsoft.com/office/officeart/2005/8/layout/radial6"/>
    <dgm:cxn modelId="{D44693D2-2363-4227-8151-444C7D91683B}" type="presParOf" srcId="{EAEB9169-9743-4503-B536-BBE12856FF1A}" destId="{AA4E9206-9FB8-4479-AD2E-5DB7AAAC379A}" srcOrd="19" destOrd="0" presId="urn:microsoft.com/office/officeart/2005/8/layout/radial6"/>
    <dgm:cxn modelId="{186EC659-E411-445E-80C1-85A9F2D1AE14}" type="presParOf" srcId="{EAEB9169-9743-4503-B536-BBE12856FF1A}" destId="{31FD9750-0E89-4461-AD05-AC0756317606}" srcOrd="20" destOrd="0" presId="urn:microsoft.com/office/officeart/2005/8/layout/radial6"/>
    <dgm:cxn modelId="{777A0B84-69D7-44B7-9641-AECA4340FA75}" type="presParOf" srcId="{EAEB9169-9743-4503-B536-BBE12856FF1A}" destId="{AA085E74-B844-4F10-8D64-A59154D6C87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BECF7F-2BCC-4D53-B90F-F4B086F8B6F8}" type="doc">
      <dgm:prSet loTypeId="urn:microsoft.com/office/officeart/2009/3/layout/StepUpProcess" loCatId="process" qsTypeId="urn:microsoft.com/office/officeart/2005/8/quickstyle/3d2" qsCatId="3D" csTypeId="urn:microsoft.com/office/officeart/2005/8/colors/colorful1#2" csCatId="colorful" phldr="0"/>
      <dgm:spPr/>
      <dgm:t>
        <a:bodyPr/>
        <a:lstStyle/>
        <a:p>
          <a:endParaRPr lang="ru-RU"/>
        </a:p>
      </dgm:t>
    </dgm:pt>
    <dgm:pt modelId="{A5524BCD-F0C4-49C7-9130-3F9D73654468}" type="pres">
      <dgm:prSet presAssocID="{75BECF7F-2BCC-4D53-B90F-F4B086F8B6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1B2E2-E875-47B8-9F60-25D61BBE7B74}" type="presOf" srcId="{75BECF7F-2BCC-4D53-B90F-F4B086F8B6F8}" destId="{A5524BCD-F0C4-49C7-9130-3F9D73654468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00CB9-3513-4A5B-8039-0965985D661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4D6D3-E5DC-4509-9DEA-F96E0D6AB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D6D3-E5DC-4509-9DEA-F96E0D6AB3B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2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182FCA-59FF-47E8-A3ED-482007A9584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839613-698D-4D96-93D1-91BE31A5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65941" y="1058176"/>
            <a:ext cx="5648623" cy="31161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Инновационные формы социального проектирования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Калюжная Н.Н учитель английского языка, классный руководитель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804516" y="3147348"/>
            <a:ext cx="6617585" cy="62372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56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108012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  <a:effectLst/>
              </a:rPr>
              <a:t>Участники проекта «Мы вместе»</a:t>
            </a:r>
            <a:endParaRPr lang="ru-RU" sz="3600" dirty="0">
              <a:solidFill>
                <a:srgbClr val="00B0F0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3528392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Дети </a:t>
            </a:r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Детского сада № 398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3672408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        ученики Лицея№176 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" name="Picture 4" descr="J:\Фото класс\осень 2012\DSCN5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74441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86409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4400" b="1" cap="none" dirty="0" smtClean="0">
                <a:ln/>
                <a:solidFill>
                  <a:schemeClr val="accent3"/>
                </a:solidFill>
              </a:rPr>
            </a:br>
            <a:r>
              <a:rPr lang="ru-RU" sz="44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4400" b="1" cap="none" dirty="0" smtClean="0">
                <a:ln/>
                <a:solidFill>
                  <a:schemeClr val="accent3"/>
                </a:solidFill>
              </a:rPr>
            </a:br>
            <a:r>
              <a:rPr lang="ru-RU" sz="4000" b="1" cap="none" dirty="0" smtClean="0">
                <a:ln/>
                <a:solidFill>
                  <a:schemeClr val="accent3"/>
                </a:solidFill>
              </a:rPr>
              <a:t>Цель социального партнерства </a:t>
            </a:r>
            <a:r>
              <a:rPr lang="ru-RU" sz="44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4400" b="1" cap="none" dirty="0" smtClean="0">
                <a:ln/>
                <a:solidFill>
                  <a:schemeClr val="accent3"/>
                </a:solidFill>
              </a:rPr>
            </a:b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267701"/>
          </a:xfrm>
        </p:spPr>
        <p:txBody>
          <a:bodyPr/>
          <a:lstStyle/>
          <a:p>
            <a:r>
              <a:rPr lang="ru-RU" sz="2000" dirty="0"/>
              <a:t> – создание условий для </a:t>
            </a:r>
            <a:r>
              <a:rPr lang="ru-RU" sz="2000" dirty="0" smtClean="0"/>
              <a:t>успешной социализации детей, формирования основ базовой культуры личности и подготовки детей к жизни в современном обществе.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32859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5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>
                <a:ln/>
                <a:solidFill>
                  <a:schemeClr val="accent3"/>
                </a:solidFill>
              </a:rPr>
              <a:t>Задачи реализации </a:t>
            </a:r>
            <a:r>
              <a:rPr lang="ru-RU" sz="4000" b="1" cap="none" dirty="0" smtClean="0">
                <a:ln/>
                <a:solidFill>
                  <a:schemeClr val="accent3"/>
                </a:solidFill>
              </a:rPr>
              <a:t>проекта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33CC"/>
                </a:solidFill>
              </a:rPr>
              <a:t>Формировать у детей умения и навыки для осуществления всех видов детской деятельности в социуме.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33CC"/>
                </a:solidFill>
              </a:rPr>
              <a:t>Путем расширения образовательного пространства развивать у детей такие качества, как любознательность, активность, заинтересованность, эмоциональную отзывчивость.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33CC"/>
                </a:solidFill>
              </a:rPr>
              <a:t>Развивать многогранность взаимодействия детей с социумом, приобщать к изучению культурного наследия общества, воспитывать потребность в соблюдении норм и правил поведения </a:t>
            </a:r>
            <a:endParaRPr lang="ru-RU" sz="2000" dirty="0">
              <a:solidFill>
                <a:srgbClr val="3333CC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5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352928" cy="83099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chemeClr val="accent3"/>
                </a:solidFill>
              </a:rPr>
              <a:t>Условия для эффективного взаимодействия </a:t>
            </a: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65207"/>
              </p:ext>
            </p:extLst>
          </p:nvPr>
        </p:nvGraphicFramePr>
        <p:xfrm>
          <a:off x="899592" y="1484784"/>
          <a:ext cx="74443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4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Мы вместе 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755576" y="1196752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2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Этапы реализации </a:t>
            </a:r>
            <a:endParaRPr lang="ru-RU" sz="3200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14" descr="Схема восходящего процесса: показаны пять этапов по возрастанию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390617"/>
              </p:ext>
            </p:extLst>
          </p:nvPr>
        </p:nvGraphicFramePr>
        <p:xfrm>
          <a:off x="539552" y="1124744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6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4864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Результаты реализации проекта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60756"/>
              </p:ext>
            </p:extLst>
          </p:nvPr>
        </p:nvGraphicFramePr>
        <p:xfrm>
          <a:off x="539552" y="980728"/>
          <a:ext cx="79261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499992" y="2420888"/>
            <a:ext cx="0" cy="288032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75856" y="4077072"/>
            <a:ext cx="288032" cy="144016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491880" y="2861320"/>
            <a:ext cx="288032" cy="152400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292080" y="3013720"/>
            <a:ext cx="190872" cy="152400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984" y="4614664"/>
            <a:ext cx="0" cy="326504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64088" y="4077072"/>
            <a:ext cx="231068" cy="216024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4653136"/>
            <a:ext cx="0" cy="326504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1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6533" y="1902996"/>
            <a:ext cx="6336243" cy="1207509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/>
                <a:solidFill>
                  <a:schemeClr val="accent3"/>
                </a:solidFill>
              </a:rPr>
              <a:t>ФОТОГАЛЕРЕЯ</a:t>
            </a:r>
            <a:endParaRPr lang="ru-RU" sz="4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0662799"/>
              </p:ext>
            </p:extLst>
          </p:nvPr>
        </p:nvGraphicFramePr>
        <p:xfrm>
          <a:off x="3203848" y="3538534"/>
          <a:ext cx="5400600" cy="334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6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Встреча весны</a:t>
            </a:r>
            <a:endParaRPr lang="ru-RU" sz="32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C:\Users\Данил\Desktop\Галинка\встреча весны 12\DSCN3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3384376" cy="2400300"/>
          </a:xfrm>
          <a:prstGeom prst="roundRect">
            <a:avLst/>
          </a:prstGeom>
          <a:noFill/>
        </p:spPr>
      </p:pic>
      <p:pic>
        <p:nvPicPr>
          <p:cNvPr id="2051" name="Picture 3" descr="C:\Users\Данил\Desktop\Галинка\встреча весны 12\DSCN3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384376" cy="2400300"/>
          </a:xfrm>
          <a:prstGeom prst="roundRect">
            <a:avLst/>
          </a:prstGeom>
          <a:noFill/>
        </p:spPr>
      </p:pic>
      <p:pic>
        <p:nvPicPr>
          <p:cNvPr id="2052" name="Picture 4" descr="C:\Users\Данил\Desktop\Галинка\встреча весны 12\DSCN3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528392" cy="2707768"/>
          </a:xfrm>
          <a:prstGeom prst="roundRect">
            <a:avLst/>
          </a:prstGeom>
          <a:noFill/>
        </p:spPr>
      </p:pic>
      <p:pic>
        <p:nvPicPr>
          <p:cNvPr id="2054" name="Picture 6" descr="C:\Users\Данил\Desktop\Галинка\встреча весны 12\DSCN3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370844" cy="267214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2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93610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chemeClr val="accent3"/>
                </a:solidFill>
              </a:rPr>
              <a:t>Изучаем правила дорожного движения</a:t>
            </a: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 descr="C:\Users\Данил\Desktop\Галинка\Колобки\DSCN3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200400" cy="2400300"/>
          </a:xfrm>
          <a:prstGeom prst="roundRect">
            <a:avLst/>
          </a:prstGeom>
          <a:noFill/>
        </p:spPr>
      </p:pic>
      <p:pic>
        <p:nvPicPr>
          <p:cNvPr id="3075" name="Picture 3" descr="C:\Users\Данил\Desktop\Галинка\Колобки\DSCN3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3200400" cy="2400300"/>
          </a:xfrm>
          <a:prstGeom prst="roundRect">
            <a:avLst/>
          </a:prstGeom>
          <a:noFill/>
        </p:spPr>
      </p:pic>
      <p:pic>
        <p:nvPicPr>
          <p:cNvPr id="3076" name="Picture 4" descr="C:\Users\Данил\Desktop\Галинка\семейка\DSCN4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277210" cy="2457907"/>
          </a:xfrm>
          <a:prstGeom prst="roundRect">
            <a:avLst/>
          </a:prstGeom>
          <a:noFill/>
        </p:spPr>
      </p:pic>
      <p:pic>
        <p:nvPicPr>
          <p:cNvPr id="3077" name="Picture 5" descr="C:\Users\Данил\Desktop\Галинка\семейка\DSCN4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77072"/>
            <a:ext cx="3277210" cy="245790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33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/>
          <a:lstStyle/>
          <a:p>
            <a:pPr algn="just"/>
            <a:r>
              <a:rPr lang="ru-RU" sz="3200" b="0" dirty="0">
                <a:solidFill>
                  <a:schemeClr val="accent3">
                    <a:lumMod val="75000"/>
                  </a:schemeClr>
                </a:solidFill>
              </a:rPr>
              <a:t>Термин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«проектирование» </a:t>
            </a:r>
            <a:r>
              <a:rPr lang="ru-RU" sz="3200" b="0" dirty="0">
                <a:solidFill>
                  <a:schemeClr val="accent3">
                    <a:lumMod val="75000"/>
                  </a:schemeClr>
                </a:solidFill>
              </a:rPr>
              <a:t>происходит </a:t>
            </a:r>
            <a:r>
              <a:rPr lang="ru-RU" sz="3200" b="0" dirty="0" smtClean="0">
                <a:solidFill>
                  <a:schemeClr val="accent3">
                    <a:lumMod val="75000"/>
                  </a:schemeClr>
                </a:solidFill>
              </a:rPr>
              <a:t>от латинского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projectus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», </a:t>
            </a:r>
            <a:r>
              <a:rPr lang="ru-RU" sz="3200" b="0" dirty="0" smtClean="0">
                <a:solidFill>
                  <a:schemeClr val="accent3">
                    <a:lumMod val="75000"/>
                  </a:schemeClr>
                </a:solidFill>
              </a:rPr>
              <a:t>что означает – </a:t>
            </a:r>
            <a:r>
              <a:rPr lang="ru-RU" sz="3200" b="0" dirty="0">
                <a:solidFill>
                  <a:schemeClr val="accent3">
                    <a:lumMod val="75000"/>
                  </a:schemeClr>
                </a:solidFill>
              </a:rPr>
              <a:t>«брошенный вперед»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7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chemeClr val="accent3"/>
                </a:solidFill>
              </a:rPr>
              <a:t>Новый год – любимый праздник</a:t>
            </a: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C:\Users\Данил\Desktop\Галинка\Нов.год садик\DSCN56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200400" cy="2400300"/>
          </a:xfrm>
          <a:prstGeom prst="roundRect">
            <a:avLst/>
          </a:prstGeom>
          <a:noFill/>
        </p:spPr>
      </p:pic>
      <p:pic>
        <p:nvPicPr>
          <p:cNvPr id="4099" name="Picture 3" descr="C:\Users\Данил\Desktop\Галинка\Нов.год садик\DSCN5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200400" cy="2400300"/>
          </a:xfrm>
          <a:prstGeom prst="roundRect">
            <a:avLst/>
          </a:prstGeom>
          <a:noFill/>
        </p:spPr>
      </p:pic>
      <p:pic>
        <p:nvPicPr>
          <p:cNvPr id="4100" name="Picture 4" descr="C:\Users\Данил\Desktop\Галинка\Нов.год садик\DSCN5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3413760" cy="2560320"/>
          </a:xfrm>
          <a:prstGeom prst="roundRect">
            <a:avLst/>
          </a:prstGeom>
          <a:noFill/>
        </p:spPr>
      </p:pic>
      <p:pic>
        <p:nvPicPr>
          <p:cNvPr id="4101" name="Picture 5" descr="C:\Users\Данил\Desktop\Галинка\Нов.год садик\DSCN5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3413760" cy="256032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0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25504" cy="54864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Культурное наследие </a:t>
            </a:r>
            <a:endParaRPr lang="ru-RU" sz="32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 descr="C:\Users\Данил\Desktop\Галинка\добро\DSCN5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00504"/>
            <a:ext cx="3200400" cy="2400300"/>
          </a:xfrm>
          <a:prstGeom prst="roundRect">
            <a:avLst/>
          </a:prstGeom>
          <a:noFill/>
        </p:spPr>
      </p:pic>
      <p:pic>
        <p:nvPicPr>
          <p:cNvPr id="5123" name="Picture 3" descr="C:\Users\Данил\Desktop\Галинка\добро\DSCN5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3200400" cy="2400300"/>
          </a:xfrm>
          <a:prstGeom prst="roundRect">
            <a:avLst/>
          </a:prstGeom>
          <a:noFill/>
        </p:spPr>
      </p:pic>
      <p:pic>
        <p:nvPicPr>
          <p:cNvPr id="5124" name="Picture 4" descr="C:\Users\Данил\Desktop\Галинка\добро\DSCN5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3277500" cy="2458489"/>
          </a:xfrm>
          <a:prstGeom prst="roundRect">
            <a:avLst/>
          </a:prstGeom>
          <a:noFill/>
        </p:spPr>
      </p:pic>
      <p:pic>
        <p:nvPicPr>
          <p:cNvPr id="2050" name="Picture 2" descr="C:\Documents and Settings\User\Рабочий стол\Галинка\дс 398\добро-рожд\IMG_1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00504"/>
            <a:ext cx="3048000" cy="22860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История нашей страны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2" descr="J:\Фото класс\осень 2012\DSCN5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00400" cy="23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6" name="Picture 2" descr="C:\Users\Данил\Desktop\Галинка\война 1812\DSCN5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200400" cy="2400300"/>
          </a:xfrm>
          <a:prstGeom prst="roundRect">
            <a:avLst/>
          </a:prstGeom>
          <a:noFill/>
        </p:spPr>
      </p:pic>
      <p:pic>
        <p:nvPicPr>
          <p:cNvPr id="1027" name="Picture 3" descr="C:\Users\Данил\Desktop\Галинка\война 1812\DSCN5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277210" cy="2457907"/>
          </a:xfrm>
          <a:prstGeom prst="roundRect">
            <a:avLst/>
          </a:prstGeom>
          <a:noFill/>
        </p:spPr>
      </p:pic>
      <p:pic>
        <p:nvPicPr>
          <p:cNvPr id="1028" name="Picture 4" descr="C:\Users\Данил\Desktop\Галинка\война 1812\DSCN5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3277210" cy="245790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7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pPr algn="ctr"/>
            <a:r>
              <a:rPr lang="ru-RU" sz="4000" b="1" cap="none" dirty="0" smtClean="0">
                <a:ln/>
                <a:solidFill>
                  <a:srgbClr val="00B0F0"/>
                </a:solidFill>
              </a:rPr>
              <a:t>День Космонавтики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6147" name="Picture 3" descr="J:\Фото класс\осень 2012\DSCN5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Данил\Desktop\Галинка\космонавт\DSCN4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370844" cy="2528133"/>
          </a:xfrm>
          <a:prstGeom prst="roundRect">
            <a:avLst/>
          </a:prstGeom>
          <a:noFill/>
        </p:spPr>
      </p:pic>
      <p:pic>
        <p:nvPicPr>
          <p:cNvPr id="3075" name="Picture 3" descr="C:\Users\Данил\Desktop\Галинка\космонавт\DSCN4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413760" cy="256032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7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Мы трудимся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User\Рабочий стол\Галинка\дс 398\строим горку\IMG_18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454400" cy="2590800"/>
          </a:xfrm>
          <a:prstGeom prst="roundRect">
            <a:avLst/>
          </a:prstGeom>
          <a:noFill/>
        </p:spPr>
      </p:pic>
      <p:pic>
        <p:nvPicPr>
          <p:cNvPr id="1027" name="Picture 3" descr="C:\Documents and Settings\User\Рабочий стол\Галинка\дс 398\субботник 2012\IMG_1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454400" cy="2590800"/>
          </a:xfrm>
          <a:prstGeom prst="roundRect">
            <a:avLst/>
          </a:prstGeom>
          <a:noFill/>
        </p:spPr>
      </p:pic>
      <p:pic>
        <p:nvPicPr>
          <p:cNvPr id="1028" name="Picture 4" descr="C:\Documents and Settings\User\Рабочий стол\Галинка\дс 398\субботник 2012\IMG_1781.JPG"/>
          <p:cNvPicPr>
            <a:picLocks noChangeAspect="1" noChangeArrowheads="1"/>
          </p:cNvPicPr>
          <p:nvPr/>
        </p:nvPicPr>
        <p:blipFill>
          <a:blip r:embed="rId4" cstate="print"/>
          <a:srcRect b="21874"/>
          <a:stretch>
            <a:fillRect/>
          </a:stretch>
        </p:blipFill>
        <p:spPr bwMode="auto">
          <a:xfrm>
            <a:off x="2285984" y="4000504"/>
            <a:ext cx="4267200" cy="250033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Экскурсия в библиотеку 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Данил\Desktop\Галинка\бажова\DSCN5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3200400" cy="2400300"/>
          </a:xfrm>
          <a:prstGeom prst="roundRect">
            <a:avLst/>
          </a:prstGeom>
          <a:noFill/>
        </p:spPr>
      </p:pic>
      <p:pic>
        <p:nvPicPr>
          <p:cNvPr id="2052" name="Picture 4" descr="C:\Users\Данил\Desktop\Галинка\бажова\DSCN5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200400" cy="2400300"/>
          </a:xfrm>
          <a:prstGeom prst="roundRect">
            <a:avLst/>
          </a:prstGeom>
          <a:noFill/>
        </p:spPr>
      </p:pic>
      <p:pic>
        <p:nvPicPr>
          <p:cNvPr id="2053" name="Picture 5" descr="C:\Users\Данил\Desktop\Галинка\бажова\DSCN5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277210" cy="2457907"/>
          </a:xfrm>
          <a:prstGeom prst="roundRect">
            <a:avLst/>
          </a:prstGeom>
          <a:noFill/>
        </p:spPr>
      </p:pic>
      <p:pic>
        <p:nvPicPr>
          <p:cNvPr id="2054" name="Picture 6" descr="C:\Users\Данил\Desktop\Галинка\бажова\DSCN5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277210" cy="245790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0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2" y="1096963"/>
            <a:ext cx="2784871" cy="371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Патриотическое воспитани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520940" cy="3579849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i="1" dirty="0" smtClean="0">
                <a:ln/>
                <a:solidFill>
                  <a:schemeClr val="accent3"/>
                </a:solidFill>
              </a:rPr>
              <a:t>“МЫ  ВМЕСТЕ” </a:t>
            </a:r>
            <a:r>
              <a:rPr lang="ru-RU" sz="4800" i="1" dirty="0">
                <a:ln/>
                <a:solidFill>
                  <a:schemeClr val="accent3"/>
                </a:solidFill>
              </a:rPr>
              <a:t>– </a:t>
            </a:r>
            <a:endParaRPr lang="ru-RU" sz="4800" i="1" dirty="0" smtClean="0">
              <a:ln/>
              <a:solidFill>
                <a:schemeClr val="accent3"/>
              </a:solidFill>
            </a:endParaRPr>
          </a:p>
          <a:p>
            <a:r>
              <a:rPr lang="ru-RU" sz="3200" dirty="0" smtClean="0">
                <a:ln/>
                <a:solidFill>
                  <a:schemeClr val="accent3"/>
                </a:solidFill>
              </a:rPr>
              <a:t>это  диалог детского сада и школы, позволяющий расширить систему социальных отношений и создать условия для успешной социализации детей.</a:t>
            </a:r>
            <a:endParaRPr lang="ru-RU" sz="3200" dirty="0">
              <a:ln/>
              <a:solidFill>
                <a:schemeClr val="accent3"/>
              </a:solidFill>
            </a:endParaRPr>
          </a:p>
          <a:p>
            <a:endParaRPr lang="ru-RU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916832"/>
            <a:ext cx="7520940" cy="194421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136904" cy="758984"/>
          </a:xfrm>
        </p:spPr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b="1" dirty="0" smtClean="0">
                <a:solidFill>
                  <a:srgbClr val="00B0F0"/>
                </a:solidFill>
              </a:rPr>
              <a:t>Современное </a:t>
            </a:r>
            <a:r>
              <a:rPr lang="ru-RU" sz="3200" b="1" dirty="0">
                <a:solidFill>
                  <a:srgbClr val="00B0F0"/>
                </a:solidFill>
              </a:rPr>
              <a:t>переосмысление проектирования </a:t>
            </a:r>
            <a:r>
              <a:rPr lang="ru-RU" sz="3200" b="1" dirty="0" smtClean="0">
                <a:solidFill>
                  <a:srgbClr val="00B0F0"/>
                </a:solidFill>
              </a:rPr>
              <a:t>предполагает 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33970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связь с жизнью; </a:t>
            </a:r>
            <a:endParaRPr lang="ru-RU" sz="2800" b="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0" dirty="0" smtClean="0">
                <a:solidFill>
                  <a:srgbClr val="0070C0"/>
                </a:solidFill>
              </a:rPr>
              <a:t>развитие </a:t>
            </a:r>
            <a:r>
              <a:rPr lang="ru-RU" sz="2800" b="0" dirty="0">
                <a:solidFill>
                  <a:srgbClr val="0070C0"/>
                </a:solidFill>
              </a:rPr>
              <a:t>социальной активности детей в воспитательном процессе; </a:t>
            </a:r>
            <a:endParaRPr lang="ru-RU" sz="2800" b="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0" dirty="0" smtClean="0">
                <a:solidFill>
                  <a:srgbClr val="0070C0"/>
                </a:solidFill>
              </a:rPr>
              <a:t> </a:t>
            </a:r>
            <a:r>
              <a:rPr lang="ru-RU" sz="2800" b="0" dirty="0">
                <a:solidFill>
                  <a:srgbClr val="0070C0"/>
                </a:solidFill>
              </a:rPr>
              <a:t>развитие умения адаптироваться к действительности; </a:t>
            </a:r>
            <a:endParaRPr lang="ru-RU" sz="2800" b="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0" dirty="0" smtClean="0">
                <a:solidFill>
                  <a:srgbClr val="0070C0"/>
                </a:solidFill>
              </a:rPr>
              <a:t>умение </a:t>
            </a:r>
            <a:r>
              <a:rPr lang="ru-RU" sz="2800" b="0" dirty="0">
                <a:solidFill>
                  <a:srgbClr val="0070C0"/>
                </a:solidFill>
              </a:rPr>
              <a:t>общаться, сотрудничать с людьми в различных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481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b="1" dirty="0">
                <a:solidFill>
                  <a:srgbClr val="00B0F0"/>
                </a:solidFill>
              </a:rPr>
              <a:t>П</a:t>
            </a:r>
            <a:r>
              <a:rPr lang="ru-RU" sz="3200" b="1" dirty="0" smtClean="0">
                <a:solidFill>
                  <a:srgbClr val="00B0F0"/>
                </a:solidFill>
              </a:rPr>
              <a:t>оложительные </a:t>
            </a:r>
            <a:r>
              <a:rPr lang="ru-RU" sz="3200" b="1" dirty="0">
                <a:solidFill>
                  <a:srgbClr val="00B0F0"/>
                </a:solidFill>
              </a:rPr>
              <a:t>стороны социального </a:t>
            </a:r>
            <a:r>
              <a:rPr lang="ru-RU" sz="3200" b="1" dirty="0" smtClean="0">
                <a:solidFill>
                  <a:srgbClr val="00B0F0"/>
                </a:solidFill>
              </a:rPr>
              <a:t>проектирования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516316" cy="34563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Самостоятельный выбор деятельности по интересам и </a:t>
            </a:r>
            <a:r>
              <a:rPr lang="ru-RU" sz="2800" b="0" dirty="0" smtClean="0">
                <a:solidFill>
                  <a:srgbClr val="0070C0"/>
                </a:solidFill>
              </a:rPr>
              <a:t>способностям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0" dirty="0" smtClean="0">
                <a:solidFill>
                  <a:srgbClr val="0070C0"/>
                </a:solidFill>
              </a:rPr>
              <a:t>Возможность </a:t>
            </a:r>
            <a:r>
              <a:rPr lang="ru-RU" sz="2800" b="0" dirty="0">
                <a:solidFill>
                  <a:srgbClr val="0070C0"/>
                </a:solidFill>
              </a:rPr>
              <a:t>решить какую-либо реальную </a:t>
            </a:r>
            <a:r>
              <a:rPr lang="ru-RU" sz="2800" b="0" dirty="0" smtClean="0">
                <a:solidFill>
                  <a:srgbClr val="0070C0"/>
                </a:solidFill>
              </a:rPr>
              <a:t>проблему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0" dirty="0" smtClean="0">
                <a:solidFill>
                  <a:srgbClr val="0070C0"/>
                </a:solidFill>
              </a:rPr>
              <a:t>Коллективная работа</a:t>
            </a:r>
          </a:p>
          <a:p>
            <a:pPr marL="0" indent="0"/>
            <a:endParaRPr lang="ru-RU" sz="28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цель социального проектирования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привлечение внимания учащихся к актуальным социальным проблемам местного сообщества;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 включение ребят в реальную практическую деятельность по разрешению одной из проблем их собственными силами. </a:t>
            </a:r>
          </a:p>
        </p:txBody>
      </p:sp>
    </p:spTree>
    <p:extLst>
      <p:ext uri="{BB962C8B-B14F-4D97-AF65-F5344CB8AC3E}">
        <p14:creationId xmlns:p14="http://schemas.microsoft.com/office/powerpoint/2010/main" val="21308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Задачи социального </a:t>
            </a:r>
            <a:r>
              <a:rPr lang="ru-RU" b="1" dirty="0" smtClean="0">
                <a:solidFill>
                  <a:srgbClr val="00B0F0"/>
                </a:solidFill>
              </a:rPr>
              <a:t>проектирования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84976" cy="39125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повысить общий уровень культуры детей за счет получения дополнительной информации;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Формировать навыки «разумного социального» поведения в сообществе;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совершенствовать полезные социальные навыки и умения </a:t>
            </a:r>
            <a:r>
              <a:rPr lang="ru-RU" sz="2800" b="0" dirty="0" smtClean="0">
                <a:solidFill>
                  <a:srgbClr val="0070C0"/>
                </a:solidFill>
              </a:rPr>
              <a:t>;</a:t>
            </a:r>
            <a:endParaRPr lang="ru-RU" sz="2800" b="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0" dirty="0">
                <a:solidFill>
                  <a:srgbClr val="0070C0"/>
                </a:solidFill>
              </a:rPr>
              <a:t>закреплять навыки командной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5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Виды социальных </a:t>
            </a:r>
            <a:r>
              <a:rPr lang="ru-RU" sz="3200" b="1" dirty="0" smtClean="0">
                <a:solidFill>
                  <a:srgbClr val="00B0F0"/>
                </a:solidFill>
              </a:rPr>
              <a:t>проектов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660332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00" b="0" dirty="0">
                <a:solidFill>
                  <a:srgbClr val="0070C0"/>
                </a:solidFill>
              </a:rPr>
              <a:t>Прикладные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b="0" dirty="0">
                <a:solidFill>
                  <a:srgbClr val="0070C0"/>
                </a:solidFill>
              </a:rPr>
              <a:t>Информационные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b="0" dirty="0">
                <a:solidFill>
                  <a:srgbClr val="0070C0"/>
                </a:solidFill>
              </a:rPr>
              <a:t>Ролевые и игровые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b="0" dirty="0">
                <a:solidFill>
                  <a:srgbClr val="0070C0"/>
                </a:solidFill>
              </a:rPr>
              <a:t>Исследовательские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6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14793" y="1450978"/>
            <a:ext cx="5648623" cy="129257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«мы  вместе»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363735" y="2811319"/>
            <a:ext cx="6617585" cy="28166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Социальное партнерство:</a:t>
            </a:r>
          </a:p>
          <a:p>
            <a:r>
              <a:rPr lang="ru-RU" sz="2000" b="1" dirty="0" smtClean="0"/>
              <a:t>Детский сад 398 «Ласточка» </a:t>
            </a:r>
          </a:p>
          <a:p>
            <a:r>
              <a:rPr lang="ru-RU" sz="2000" b="1" dirty="0" smtClean="0"/>
              <a:t>и  МАОУ лицей176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26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chemeClr val="accent3"/>
                </a:solidFill>
              </a:rPr>
              <a:t>Актуальность проекта</a:t>
            </a: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7850590"/>
              </p:ext>
            </p:extLst>
          </p:nvPr>
        </p:nvGraphicFramePr>
        <p:xfrm>
          <a:off x="755576" y="1052736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6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/>
      <a:bodyPr/>
      <a:lstStyle>
        <a:defPPr>
          <a:defRPr dirty="0" smtClean="0"/>
        </a:defPPr>
      </a:lstStyle>
      <a:style>
        <a:lnRef idx="2">
          <a:schemeClr val="accent2">
            <a:hueOff val="10483529"/>
            <a:satOff val="-1988"/>
            <a:lumOff val="-9999"/>
            <a:alphaOff val="0"/>
          </a:schemeClr>
        </a:lnRef>
        <a:fillRef idx="1">
          <a:schemeClr val="lt1">
            <a:alpha val="90000"/>
            <a:hueOff val="0"/>
            <a:satOff val="0"/>
            <a:lumOff val="0"/>
            <a:alphaOff val="0"/>
          </a:schemeClr>
        </a:fillRef>
        <a:effectRef idx="0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1553</TotalTime>
  <Words>442</Words>
  <Application>Microsoft Office PowerPoint</Application>
  <PresentationFormat>Экран (4:3)</PresentationFormat>
  <Paragraphs>95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Tunga</vt:lpstr>
      <vt:lpstr>Wingdings</vt:lpstr>
      <vt:lpstr>Углы</vt:lpstr>
      <vt:lpstr>Инновационные формы социального проектирования Калюжная Н.Н учитель английского языка, классный руководитель </vt:lpstr>
      <vt:lpstr>Презентация PowerPoint</vt:lpstr>
      <vt:lpstr> Современное переосмысление проектирования предполагает  </vt:lpstr>
      <vt:lpstr> Положительные стороны социального проектирования </vt:lpstr>
      <vt:lpstr>цель социального проектирования</vt:lpstr>
      <vt:lpstr>Задачи социального проектирования</vt:lpstr>
      <vt:lpstr>Виды социальных проектов</vt:lpstr>
      <vt:lpstr>  «мы  вместе»</vt:lpstr>
      <vt:lpstr>Актуальность проекта</vt:lpstr>
      <vt:lpstr>Участники проекта «Мы вместе»</vt:lpstr>
      <vt:lpstr>  Цель социального партнерства  </vt:lpstr>
      <vt:lpstr>Задачи реализации проекта</vt:lpstr>
      <vt:lpstr>Условия для эффективного взаимодействия </vt:lpstr>
      <vt:lpstr>Мы вместе </vt:lpstr>
      <vt:lpstr>Этапы реализации </vt:lpstr>
      <vt:lpstr>Результаты реализации проекта</vt:lpstr>
      <vt:lpstr>ФОТОГАЛЕРЕЯ</vt:lpstr>
      <vt:lpstr>Встреча весны</vt:lpstr>
      <vt:lpstr>Изучаем правила дорожного движения</vt:lpstr>
      <vt:lpstr>Новый год – любимый праздник</vt:lpstr>
      <vt:lpstr>Культурное наследие </vt:lpstr>
      <vt:lpstr>История нашей страны</vt:lpstr>
      <vt:lpstr>День Космонавтики</vt:lpstr>
      <vt:lpstr>Мы трудимся</vt:lpstr>
      <vt:lpstr>Экскурсия в библиотеку </vt:lpstr>
      <vt:lpstr> Патриотическое воспитание</vt:lpstr>
      <vt:lpstr>Презентация PowerPoint</vt:lpstr>
      <vt:lpstr>Спасибо за внимание!</vt:lpstr>
    </vt:vector>
  </TitlesOfParts>
  <Company>Home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провели год!!!</dc:title>
  <dc:creator>Андрей Ряженов</dc:creator>
  <cp:lastModifiedBy>Олеся Сергеевна Прищепова</cp:lastModifiedBy>
  <cp:revision>93</cp:revision>
  <dcterms:created xsi:type="dcterms:W3CDTF">2012-05-19T05:58:19Z</dcterms:created>
  <dcterms:modified xsi:type="dcterms:W3CDTF">2019-02-14T02:40:04Z</dcterms:modified>
</cp:coreProperties>
</file>