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65" r:id="rId4"/>
    <p:sldId id="257" r:id="rId5"/>
    <p:sldId id="259" r:id="rId6"/>
    <p:sldId id="266" r:id="rId7"/>
    <p:sldId id="267" r:id="rId8"/>
    <p:sldId id="268" r:id="rId9"/>
    <p:sldId id="260" r:id="rId10"/>
    <p:sldId id="269" r:id="rId11"/>
    <p:sldId id="27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C0104-6BE4-4A05-9BB8-D8D5A9528450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75DD98-E1B2-48D5-AF43-AD28837AB9EF}">
      <dgm:prSet phldrT="[Текст]" custT="1"/>
      <dgm:spPr/>
      <dgm:t>
        <a:bodyPr/>
        <a:lstStyle/>
        <a:p>
          <a:r>
            <a:rPr lang="ru-RU" sz="4800" b="1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Бактерии</a:t>
          </a:r>
          <a:endParaRPr lang="ru-RU" sz="4800" b="1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C69538-B8B4-4F4D-96B2-89B1F05F67D4}" type="parTrans" cxnId="{45F076A5-AE25-45AA-9681-3D25F709C43A}">
      <dgm:prSet/>
      <dgm:spPr/>
      <dgm:t>
        <a:bodyPr/>
        <a:lstStyle/>
        <a:p>
          <a:endParaRPr lang="ru-RU"/>
        </a:p>
      </dgm:t>
    </dgm:pt>
    <dgm:pt modelId="{F4AC8441-5332-48FF-B7AC-B8AAFD462A9D}" type="sibTrans" cxnId="{45F076A5-AE25-45AA-9681-3D25F709C43A}">
      <dgm:prSet/>
      <dgm:spPr/>
      <dgm:t>
        <a:bodyPr/>
        <a:lstStyle/>
        <a:p>
          <a:endParaRPr lang="ru-RU"/>
        </a:p>
      </dgm:t>
    </dgm:pt>
    <dgm:pt modelId="{8A4DC438-F02C-4C65-B0C5-A081E468618A}">
      <dgm:prSet phldrT="[Текст]" custT="1"/>
      <dgm:spPr/>
      <dgm:t>
        <a:bodyPr/>
        <a:lstStyle/>
        <a:p>
          <a:r>
            <a:rPr lang="ru-RU" sz="4800" b="1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Растения</a:t>
          </a:r>
          <a:endParaRPr lang="ru-RU" sz="4800" b="1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E719E-0075-43A1-91FE-77E1D774E7A5}" type="parTrans" cxnId="{F913545F-C17D-4109-A02C-4371FE823EC7}">
      <dgm:prSet/>
      <dgm:spPr/>
      <dgm:t>
        <a:bodyPr/>
        <a:lstStyle/>
        <a:p>
          <a:endParaRPr lang="ru-RU"/>
        </a:p>
      </dgm:t>
    </dgm:pt>
    <dgm:pt modelId="{C7A4A416-46CC-4ED6-8743-5DE721624ED4}" type="sibTrans" cxnId="{F913545F-C17D-4109-A02C-4371FE823EC7}">
      <dgm:prSet/>
      <dgm:spPr/>
      <dgm:t>
        <a:bodyPr/>
        <a:lstStyle/>
        <a:p>
          <a:endParaRPr lang="ru-RU"/>
        </a:p>
      </dgm:t>
    </dgm:pt>
    <dgm:pt modelId="{93587C3A-A952-4CA4-8251-2245FEDF43A3}">
      <dgm:prSet phldrT="[Текст]" custT="1"/>
      <dgm:spPr/>
      <dgm:t>
        <a:bodyPr/>
        <a:lstStyle/>
        <a:p>
          <a:r>
            <a:rPr lang="ru-RU" sz="4800" b="1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Животные</a:t>
          </a:r>
          <a:endParaRPr lang="ru-RU" sz="4800" b="1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E0A5C-99A7-4F61-B835-59FE97D83172}" type="parTrans" cxnId="{B57E80FD-B999-4BF3-ABB1-1133474B486D}">
      <dgm:prSet/>
      <dgm:spPr/>
      <dgm:t>
        <a:bodyPr/>
        <a:lstStyle/>
        <a:p>
          <a:endParaRPr lang="ru-RU"/>
        </a:p>
      </dgm:t>
    </dgm:pt>
    <dgm:pt modelId="{7E864711-E11C-4977-AFEF-1C70135112D7}" type="sibTrans" cxnId="{B57E80FD-B999-4BF3-ABB1-1133474B486D}">
      <dgm:prSet/>
      <dgm:spPr/>
      <dgm:t>
        <a:bodyPr/>
        <a:lstStyle/>
        <a:p>
          <a:endParaRPr lang="ru-RU"/>
        </a:p>
      </dgm:t>
    </dgm:pt>
    <dgm:pt modelId="{71CA4692-C5B2-444E-A4FA-D39D306413BF}">
      <dgm:prSet custT="1"/>
      <dgm:spPr/>
      <dgm:t>
        <a:bodyPr/>
        <a:lstStyle/>
        <a:p>
          <a:r>
            <a:rPr lang="ru-RU" sz="4800" b="1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Грибы</a:t>
          </a:r>
          <a:endParaRPr lang="ru-RU" sz="4800" b="1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BE91CB-C578-4754-B342-D9DC73F5CD20}" type="parTrans" cxnId="{EADC3312-02FB-4B97-862F-5B12828D0291}">
      <dgm:prSet/>
      <dgm:spPr/>
      <dgm:t>
        <a:bodyPr/>
        <a:lstStyle/>
        <a:p>
          <a:endParaRPr lang="ru-RU"/>
        </a:p>
      </dgm:t>
    </dgm:pt>
    <dgm:pt modelId="{99089B2C-B703-4AB4-8FBA-C9E34F77BB9E}" type="sibTrans" cxnId="{EADC3312-02FB-4B97-862F-5B12828D0291}">
      <dgm:prSet/>
      <dgm:spPr/>
      <dgm:t>
        <a:bodyPr/>
        <a:lstStyle/>
        <a:p>
          <a:endParaRPr lang="ru-RU"/>
        </a:p>
      </dgm:t>
    </dgm:pt>
    <dgm:pt modelId="{CC7F1BE4-5A73-41A2-B2F2-19C1043A1F67}" type="pres">
      <dgm:prSet presAssocID="{46DC0104-6BE4-4A05-9BB8-D8D5A95284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AF977-3AA0-47AC-8696-68537E534DA7}" type="pres">
      <dgm:prSet presAssocID="{4675DD98-E1B2-48D5-AF43-AD28837AB9EF}" presName="parentLin" presStyleCnt="0"/>
      <dgm:spPr/>
      <dgm:t>
        <a:bodyPr/>
        <a:lstStyle/>
        <a:p>
          <a:endParaRPr lang="ru-RU"/>
        </a:p>
      </dgm:t>
    </dgm:pt>
    <dgm:pt modelId="{D5E66607-87E0-44FB-A2E9-2BC0D068A893}" type="pres">
      <dgm:prSet presAssocID="{4675DD98-E1B2-48D5-AF43-AD28837AB9E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9E309D3-466E-4283-8CF5-EDF9B6DDD26B}" type="pres">
      <dgm:prSet presAssocID="{4675DD98-E1B2-48D5-AF43-AD28837AB9E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AB56F-7C21-4EC1-BD69-7BB2D719CF74}" type="pres">
      <dgm:prSet presAssocID="{4675DD98-E1B2-48D5-AF43-AD28837AB9EF}" presName="negativeSpace" presStyleCnt="0"/>
      <dgm:spPr/>
      <dgm:t>
        <a:bodyPr/>
        <a:lstStyle/>
        <a:p>
          <a:endParaRPr lang="ru-RU"/>
        </a:p>
      </dgm:t>
    </dgm:pt>
    <dgm:pt modelId="{165F9B83-77A2-43C4-9D0D-827931AA666D}" type="pres">
      <dgm:prSet presAssocID="{4675DD98-E1B2-48D5-AF43-AD28837AB9E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81C77-76E7-4581-9142-F1C4CE93CCDF}" type="pres">
      <dgm:prSet presAssocID="{F4AC8441-5332-48FF-B7AC-B8AAFD462A9D}" presName="spaceBetweenRectangles" presStyleCnt="0"/>
      <dgm:spPr/>
      <dgm:t>
        <a:bodyPr/>
        <a:lstStyle/>
        <a:p>
          <a:endParaRPr lang="ru-RU"/>
        </a:p>
      </dgm:t>
    </dgm:pt>
    <dgm:pt modelId="{AB887533-8411-4ED9-BB7F-BE44E23BBD0C}" type="pres">
      <dgm:prSet presAssocID="{8A4DC438-F02C-4C65-B0C5-A081E468618A}" presName="parentLin" presStyleCnt="0"/>
      <dgm:spPr/>
      <dgm:t>
        <a:bodyPr/>
        <a:lstStyle/>
        <a:p>
          <a:endParaRPr lang="ru-RU"/>
        </a:p>
      </dgm:t>
    </dgm:pt>
    <dgm:pt modelId="{40E3596C-D3D2-4B73-AD63-D9A6B5CC2057}" type="pres">
      <dgm:prSet presAssocID="{8A4DC438-F02C-4C65-B0C5-A081E468618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AA7D9A6-18F5-4561-8726-B6750E70326D}" type="pres">
      <dgm:prSet presAssocID="{8A4DC438-F02C-4C65-B0C5-A081E468618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ECFA9-FC7F-46CC-857E-E35A377FA5D4}" type="pres">
      <dgm:prSet presAssocID="{8A4DC438-F02C-4C65-B0C5-A081E468618A}" presName="negativeSpace" presStyleCnt="0"/>
      <dgm:spPr/>
      <dgm:t>
        <a:bodyPr/>
        <a:lstStyle/>
        <a:p>
          <a:endParaRPr lang="ru-RU"/>
        </a:p>
      </dgm:t>
    </dgm:pt>
    <dgm:pt modelId="{DDD8CACB-854C-48AE-AD1A-F177C1D23423}" type="pres">
      <dgm:prSet presAssocID="{8A4DC438-F02C-4C65-B0C5-A081E468618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B65D2-7136-4CA6-AA5D-C34FE194FEB0}" type="pres">
      <dgm:prSet presAssocID="{C7A4A416-46CC-4ED6-8743-5DE721624ED4}" presName="spaceBetweenRectangles" presStyleCnt="0"/>
      <dgm:spPr/>
      <dgm:t>
        <a:bodyPr/>
        <a:lstStyle/>
        <a:p>
          <a:endParaRPr lang="ru-RU"/>
        </a:p>
      </dgm:t>
    </dgm:pt>
    <dgm:pt modelId="{2829C335-C2E8-4180-93A0-6E4FF6B9E680}" type="pres">
      <dgm:prSet presAssocID="{93587C3A-A952-4CA4-8251-2245FEDF43A3}" presName="parentLin" presStyleCnt="0"/>
      <dgm:spPr/>
      <dgm:t>
        <a:bodyPr/>
        <a:lstStyle/>
        <a:p>
          <a:endParaRPr lang="ru-RU"/>
        </a:p>
      </dgm:t>
    </dgm:pt>
    <dgm:pt modelId="{576C4B60-EBF8-4C4E-A7B8-F07254F62D9A}" type="pres">
      <dgm:prSet presAssocID="{93587C3A-A952-4CA4-8251-2245FEDF43A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7757E07-641C-4CA1-A3D3-25C3F2DB83C6}" type="pres">
      <dgm:prSet presAssocID="{93587C3A-A952-4CA4-8251-2245FEDF43A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9D925-6DF3-452D-844E-A1FFBA7F3CEB}" type="pres">
      <dgm:prSet presAssocID="{93587C3A-A952-4CA4-8251-2245FEDF43A3}" presName="negativeSpace" presStyleCnt="0"/>
      <dgm:spPr/>
      <dgm:t>
        <a:bodyPr/>
        <a:lstStyle/>
        <a:p>
          <a:endParaRPr lang="ru-RU"/>
        </a:p>
      </dgm:t>
    </dgm:pt>
    <dgm:pt modelId="{C24118D1-6B37-42F0-B8BE-DE8662EF1A48}" type="pres">
      <dgm:prSet presAssocID="{93587C3A-A952-4CA4-8251-2245FEDF43A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E352F-0FD9-4D52-AF72-3AAE53F4F975}" type="pres">
      <dgm:prSet presAssocID="{7E864711-E11C-4977-AFEF-1C70135112D7}" presName="spaceBetweenRectangles" presStyleCnt="0"/>
      <dgm:spPr/>
      <dgm:t>
        <a:bodyPr/>
        <a:lstStyle/>
        <a:p>
          <a:endParaRPr lang="ru-RU"/>
        </a:p>
      </dgm:t>
    </dgm:pt>
    <dgm:pt modelId="{ADB280A1-E57E-471A-90AE-22A5832B8A8C}" type="pres">
      <dgm:prSet presAssocID="{71CA4692-C5B2-444E-A4FA-D39D306413BF}" presName="parentLin" presStyleCnt="0"/>
      <dgm:spPr/>
      <dgm:t>
        <a:bodyPr/>
        <a:lstStyle/>
        <a:p>
          <a:endParaRPr lang="ru-RU"/>
        </a:p>
      </dgm:t>
    </dgm:pt>
    <dgm:pt modelId="{54EC2DBE-85E4-45AA-8D44-EDADF12181F4}" type="pres">
      <dgm:prSet presAssocID="{71CA4692-C5B2-444E-A4FA-D39D306413B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0F3C0B4-FAB5-4EBC-A0E5-BD2C6FC811FA}" type="pres">
      <dgm:prSet presAssocID="{71CA4692-C5B2-444E-A4FA-D39D306413B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52E79-781F-40CC-9E40-D696F901DFC6}" type="pres">
      <dgm:prSet presAssocID="{71CA4692-C5B2-444E-A4FA-D39D306413BF}" presName="negativeSpace" presStyleCnt="0"/>
      <dgm:spPr/>
      <dgm:t>
        <a:bodyPr/>
        <a:lstStyle/>
        <a:p>
          <a:endParaRPr lang="ru-RU"/>
        </a:p>
      </dgm:t>
    </dgm:pt>
    <dgm:pt modelId="{0BC9EE5B-A87A-4975-BD17-F782EEF780E5}" type="pres">
      <dgm:prSet presAssocID="{71CA4692-C5B2-444E-A4FA-D39D306413B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96B5E-032F-4E5A-898F-346F1FF27B57}" type="presOf" srcId="{46DC0104-6BE4-4A05-9BB8-D8D5A9528450}" destId="{CC7F1BE4-5A73-41A2-B2F2-19C1043A1F67}" srcOrd="0" destOrd="0" presId="urn:microsoft.com/office/officeart/2005/8/layout/list1"/>
    <dgm:cxn modelId="{9F61D415-8159-4867-A22E-6CA564C964D5}" type="presOf" srcId="{71CA4692-C5B2-444E-A4FA-D39D306413BF}" destId="{54EC2DBE-85E4-45AA-8D44-EDADF12181F4}" srcOrd="0" destOrd="0" presId="urn:microsoft.com/office/officeart/2005/8/layout/list1"/>
    <dgm:cxn modelId="{C0D4CC7C-45A7-43E2-9154-27EB3179C7EA}" type="presOf" srcId="{93587C3A-A952-4CA4-8251-2245FEDF43A3}" destId="{97757E07-641C-4CA1-A3D3-25C3F2DB83C6}" srcOrd="1" destOrd="0" presId="urn:microsoft.com/office/officeart/2005/8/layout/list1"/>
    <dgm:cxn modelId="{573BE19B-C0F9-4D16-AC5E-ECB69EB571BA}" type="presOf" srcId="{4675DD98-E1B2-48D5-AF43-AD28837AB9EF}" destId="{49E309D3-466E-4283-8CF5-EDF9B6DDD26B}" srcOrd="1" destOrd="0" presId="urn:microsoft.com/office/officeart/2005/8/layout/list1"/>
    <dgm:cxn modelId="{1228A4A0-196A-4AC9-A71A-A317C9A5DC36}" type="presOf" srcId="{8A4DC438-F02C-4C65-B0C5-A081E468618A}" destId="{EAA7D9A6-18F5-4561-8726-B6750E70326D}" srcOrd="1" destOrd="0" presId="urn:microsoft.com/office/officeart/2005/8/layout/list1"/>
    <dgm:cxn modelId="{8EA6A60C-71AE-49E1-9FC4-948CC6546959}" type="presOf" srcId="{71CA4692-C5B2-444E-A4FA-D39D306413BF}" destId="{10F3C0B4-FAB5-4EBC-A0E5-BD2C6FC811FA}" srcOrd="1" destOrd="0" presId="urn:microsoft.com/office/officeart/2005/8/layout/list1"/>
    <dgm:cxn modelId="{C62CEE12-9F92-4C88-8B2C-0F02822EE884}" type="presOf" srcId="{4675DD98-E1B2-48D5-AF43-AD28837AB9EF}" destId="{D5E66607-87E0-44FB-A2E9-2BC0D068A893}" srcOrd="0" destOrd="0" presId="urn:microsoft.com/office/officeart/2005/8/layout/list1"/>
    <dgm:cxn modelId="{856E7317-B9D3-4EBA-A376-E8AF2AF951CB}" type="presOf" srcId="{93587C3A-A952-4CA4-8251-2245FEDF43A3}" destId="{576C4B60-EBF8-4C4E-A7B8-F07254F62D9A}" srcOrd="0" destOrd="0" presId="urn:microsoft.com/office/officeart/2005/8/layout/list1"/>
    <dgm:cxn modelId="{F913545F-C17D-4109-A02C-4371FE823EC7}" srcId="{46DC0104-6BE4-4A05-9BB8-D8D5A9528450}" destId="{8A4DC438-F02C-4C65-B0C5-A081E468618A}" srcOrd="1" destOrd="0" parTransId="{29CE719E-0075-43A1-91FE-77E1D774E7A5}" sibTransId="{C7A4A416-46CC-4ED6-8743-5DE721624ED4}"/>
    <dgm:cxn modelId="{45F076A5-AE25-45AA-9681-3D25F709C43A}" srcId="{46DC0104-6BE4-4A05-9BB8-D8D5A9528450}" destId="{4675DD98-E1B2-48D5-AF43-AD28837AB9EF}" srcOrd="0" destOrd="0" parTransId="{76C69538-B8B4-4F4D-96B2-89B1F05F67D4}" sibTransId="{F4AC8441-5332-48FF-B7AC-B8AAFD462A9D}"/>
    <dgm:cxn modelId="{7845618F-B67B-461F-8D50-FDA79F3D547A}" type="presOf" srcId="{8A4DC438-F02C-4C65-B0C5-A081E468618A}" destId="{40E3596C-D3D2-4B73-AD63-D9A6B5CC2057}" srcOrd="0" destOrd="0" presId="urn:microsoft.com/office/officeart/2005/8/layout/list1"/>
    <dgm:cxn modelId="{B57E80FD-B999-4BF3-ABB1-1133474B486D}" srcId="{46DC0104-6BE4-4A05-9BB8-D8D5A9528450}" destId="{93587C3A-A952-4CA4-8251-2245FEDF43A3}" srcOrd="2" destOrd="0" parTransId="{5B5E0A5C-99A7-4F61-B835-59FE97D83172}" sibTransId="{7E864711-E11C-4977-AFEF-1C70135112D7}"/>
    <dgm:cxn modelId="{EADC3312-02FB-4B97-862F-5B12828D0291}" srcId="{46DC0104-6BE4-4A05-9BB8-D8D5A9528450}" destId="{71CA4692-C5B2-444E-A4FA-D39D306413BF}" srcOrd="3" destOrd="0" parTransId="{FEBE91CB-C578-4754-B342-D9DC73F5CD20}" sibTransId="{99089B2C-B703-4AB4-8FBA-C9E34F77BB9E}"/>
    <dgm:cxn modelId="{D828741B-1C1F-4BAE-98AF-8A117EFFB92C}" type="presParOf" srcId="{CC7F1BE4-5A73-41A2-B2F2-19C1043A1F67}" destId="{DF6AF977-3AA0-47AC-8696-68537E534DA7}" srcOrd="0" destOrd="0" presId="urn:microsoft.com/office/officeart/2005/8/layout/list1"/>
    <dgm:cxn modelId="{44129B54-7F27-4268-B75B-241929125579}" type="presParOf" srcId="{DF6AF977-3AA0-47AC-8696-68537E534DA7}" destId="{D5E66607-87E0-44FB-A2E9-2BC0D068A893}" srcOrd="0" destOrd="0" presId="urn:microsoft.com/office/officeart/2005/8/layout/list1"/>
    <dgm:cxn modelId="{226580D8-7AF9-42D5-9453-4E878D47D21A}" type="presParOf" srcId="{DF6AF977-3AA0-47AC-8696-68537E534DA7}" destId="{49E309D3-466E-4283-8CF5-EDF9B6DDD26B}" srcOrd="1" destOrd="0" presId="urn:microsoft.com/office/officeart/2005/8/layout/list1"/>
    <dgm:cxn modelId="{FD33AA5A-65DC-40FC-B733-4C6944215CFE}" type="presParOf" srcId="{CC7F1BE4-5A73-41A2-B2F2-19C1043A1F67}" destId="{76CAB56F-7C21-4EC1-BD69-7BB2D719CF74}" srcOrd="1" destOrd="0" presId="urn:microsoft.com/office/officeart/2005/8/layout/list1"/>
    <dgm:cxn modelId="{2256E5AF-B4DC-4EF6-8C2A-B9A1D71287FA}" type="presParOf" srcId="{CC7F1BE4-5A73-41A2-B2F2-19C1043A1F67}" destId="{165F9B83-77A2-43C4-9D0D-827931AA666D}" srcOrd="2" destOrd="0" presId="urn:microsoft.com/office/officeart/2005/8/layout/list1"/>
    <dgm:cxn modelId="{85609E84-5661-466C-9AC7-1ED9DF5011DE}" type="presParOf" srcId="{CC7F1BE4-5A73-41A2-B2F2-19C1043A1F67}" destId="{B3381C77-76E7-4581-9142-F1C4CE93CCDF}" srcOrd="3" destOrd="0" presId="urn:microsoft.com/office/officeart/2005/8/layout/list1"/>
    <dgm:cxn modelId="{9EB6CF2B-C425-46FD-A459-DEBA827D601A}" type="presParOf" srcId="{CC7F1BE4-5A73-41A2-B2F2-19C1043A1F67}" destId="{AB887533-8411-4ED9-BB7F-BE44E23BBD0C}" srcOrd="4" destOrd="0" presId="urn:microsoft.com/office/officeart/2005/8/layout/list1"/>
    <dgm:cxn modelId="{259082F7-29DD-47DA-917D-699EE48E7D10}" type="presParOf" srcId="{AB887533-8411-4ED9-BB7F-BE44E23BBD0C}" destId="{40E3596C-D3D2-4B73-AD63-D9A6B5CC2057}" srcOrd="0" destOrd="0" presId="urn:microsoft.com/office/officeart/2005/8/layout/list1"/>
    <dgm:cxn modelId="{3E492EF2-19A3-48C8-9669-ADD070653F81}" type="presParOf" srcId="{AB887533-8411-4ED9-BB7F-BE44E23BBD0C}" destId="{EAA7D9A6-18F5-4561-8726-B6750E70326D}" srcOrd="1" destOrd="0" presId="urn:microsoft.com/office/officeart/2005/8/layout/list1"/>
    <dgm:cxn modelId="{CC409235-07F6-4732-92B8-8637D308312A}" type="presParOf" srcId="{CC7F1BE4-5A73-41A2-B2F2-19C1043A1F67}" destId="{83AECFA9-FC7F-46CC-857E-E35A377FA5D4}" srcOrd="5" destOrd="0" presId="urn:microsoft.com/office/officeart/2005/8/layout/list1"/>
    <dgm:cxn modelId="{59916ED2-1915-44DE-AA64-E6FC1F2DACB2}" type="presParOf" srcId="{CC7F1BE4-5A73-41A2-B2F2-19C1043A1F67}" destId="{DDD8CACB-854C-48AE-AD1A-F177C1D23423}" srcOrd="6" destOrd="0" presId="urn:microsoft.com/office/officeart/2005/8/layout/list1"/>
    <dgm:cxn modelId="{887A25F4-9B6C-4D7B-A96F-373023A00639}" type="presParOf" srcId="{CC7F1BE4-5A73-41A2-B2F2-19C1043A1F67}" destId="{84FB65D2-7136-4CA6-AA5D-C34FE194FEB0}" srcOrd="7" destOrd="0" presId="urn:microsoft.com/office/officeart/2005/8/layout/list1"/>
    <dgm:cxn modelId="{8C6FA11D-3796-4D20-8937-370C20F39FFC}" type="presParOf" srcId="{CC7F1BE4-5A73-41A2-B2F2-19C1043A1F67}" destId="{2829C335-C2E8-4180-93A0-6E4FF6B9E680}" srcOrd="8" destOrd="0" presId="urn:microsoft.com/office/officeart/2005/8/layout/list1"/>
    <dgm:cxn modelId="{4AED2A91-F732-42D7-A558-BAE2ADA2179F}" type="presParOf" srcId="{2829C335-C2E8-4180-93A0-6E4FF6B9E680}" destId="{576C4B60-EBF8-4C4E-A7B8-F07254F62D9A}" srcOrd="0" destOrd="0" presId="urn:microsoft.com/office/officeart/2005/8/layout/list1"/>
    <dgm:cxn modelId="{67015311-976A-4036-B8FC-4D6A71508CD2}" type="presParOf" srcId="{2829C335-C2E8-4180-93A0-6E4FF6B9E680}" destId="{97757E07-641C-4CA1-A3D3-25C3F2DB83C6}" srcOrd="1" destOrd="0" presId="urn:microsoft.com/office/officeart/2005/8/layout/list1"/>
    <dgm:cxn modelId="{780E2E02-4E77-4F88-AE37-053B6E9282FB}" type="presParOf" srcId="{CC7F1BE4-5A73-41A2-B2F2-19C1043A1F67}" destId="{76E9D925-6DF3-452D-844E-A1FFBA7F3CEB}" srcOrd="9" destOrd="0" presId="urn:microsoft.com/office/officeart/2005/8/layout/list1"/>
    <dgm:cxn modelId="{9AF1F9D1-123C-4DCB-86BC-9D983A183D4F}" type="presParOf" srcId="{CC7F1BE4-5A73-41A2-B2F2-19C1043A1F67}" destId="{C24118D1-6B37-42F0-B8BE-DE8662EF1A48}" srcOrd="10" destOrd="0" presId="urn:microsoft.com/office/officeart/2005/8/layout/list1"/>
    <dgm:cxn modelId="{65D0462E-18E1-4A5B-8DD9-5E606BC08EB7}" type="presParOf" srcId="{CC7F1BE4-5A73-41A2-B2F2-19C1043A1F67}" destId="{B67E352F-0FD9-4D52-AF72-3AAE53F4F975}" srcOrd="11" destOrd="0" presId="urn:microsoft.com/office/officeart/2005/8/layout/list1"/>
    <dgm:cxn modelId="{48322900-129C-4BE7-9DD7-B27F542EEE06}" type="presParOf" srcId="{CC7F1BE4-5A73-41A2-B2F2-19C1043A1F67}" destId="{ADB280A1-E57E-471A-90AE-22A5832B8A8C}" srcOrd="12" destOrd="0" presId="urn:microsoft.com/office/officeart/2005/8/layout/list1"/>
    <dgm:cxn modelId="{190E98FE-CB8D-4634-8022-845D3C2EDB46}" type="presParOf" srcId="{ADB280A1-E57E-471A-90AE-22A5832B8A8C}" destId="{54EC2DBE-85E4-45AA-8D44-EDADF12181F4}" srcOrd="0" destOrd="0" presId="urn:microsoft.com/office/officeart/2005/8/layout/list1"/>
    <dgm:cxn modelId="{2517A993-B6BF-4C70-9AD2-46CEC9A888E1}" type="presParOf" srcId="{ADB280A1-E57E-471A-90AE-22A5832B8A8C}" destId="{10F3C0B4-FAB5-4EBC-A0E5-BD2C6FC811FA}" srcOrd="1" destOrd="0" presId="urn:microsoft.com/office/officeart/2005/8/layout/list1"/>
    <dgm:cxn modelId="{3FB822B4-F4BA-4BFF-A034-E474DCF7B447}" type="presParOf" srcId="{CC7F1BE4-5A73-41A2-B2F2-19C1043A1F67}" destId="{8E052E79-781F-40CC-9E40-D696F901DFC6}" srcOrd="13" destOrd="0" presId="urn:microsoft.com/office/officeart/2005/8/layout/list1"/>
    <dgm:cxn modelId="{C1649548-89D8-45D7-AAFD-68C3DBA0682E}" type="presParOf" srcId="{CC7F1BE4-5A73-41A2-B2F2-19C1043A1F67}" destId="{0BC9EE5B-A87A-4975-BD17-F782EEF780E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9B83-77A2-43C4-9D0D-827931AA666D}">
      <dsp:nvSpPr>
        <dsp:cNvPr id="0" name=""/>
        <dsp:cNvSpPr/>
      </dsp:nvSpPr>
      <dsp:spPr>
        <a:xfrm>
          <a:off x="0" y="500636"/>
          <a:ext cx="7929618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309D3-466E-4283-8CF5-EDF9B6DDD26B}">
      <dsp:nvSpPr>
        <dsp:cNvPr id="0" name=""/>
        <dsp:cNvSpPr/>
      </dsp:nvSpPr>
      <dsp:spPr>
        <a:xfrm>
          <a:off x="396480" y="87356"/>
          <a:ext cx="555073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Бактерии</a:t>
          </a:r>
          <a:endParaRPr lang="ru-RU" sz="4800" b="1" kern="1200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29" y="127705"/>
        <a:ext cx="5470034" cy="745862"/>
      </dsp:txXfrm>
    </dsp:sp>
    <dsp:sp modelId="{DDD8CACB-854C-48AE-AD1A-F177C1D23423}">
      <dsp:nvSpPr>
        <dsp:cNvPr id="0" name=""/>
        <dsp:cNvSpPr/>
      </dsp:nvSpPr>
      <dsp:spPr>
        <a:xfrm>
          <a:off x="0" y="1770717"/>
          <a:ext cx="7929618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7D9A6-18F5-4561-8726-B6750E70326D}">
      <dsp:nvSpPr>
        <dsp:cNvPr id="0" name=""/>
        <dsp:cNvSpPr/>
      </dsp:nvSpPr>
      <dsp:spPr>
        <a:xfrm>
          <a:off x="396480" y="1357436"/>
          <a:ext cx="555073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Растения</a:t>
          </a:r>
          <a:endParaRPr lang="ru-RU" sz="4800" b="1" kern="1200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29" y="1397785"/>
        <a:ext cx="5470034" cy="745862"/>
      </dsp:txXfrm>
    </dsp:sp>
    <dsp:sp modelId="{C24118D1-6B37-42F0-B8BE-DE8662EF1A48}">
      <dsp:nvSpPr>
        <dsp:cNvPr id="0" name=""/>
        <dsp:cNvSpPr/>
      </dsp:nvSpPr>
      <dsp:spPr>
        <a:xfrm>
          <a:off x="0" y="3040797"/>
          <a:ext cx="7929618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57E07-641C-4CA1-A3D3-25C3F2DB83C6}">
      <dsp:nvSpPr>
        <dsp:cNvPr id="0" name=""/>
        <dsp:cNvSpPr/>
      </dsp:nvSpPr>
      <dsp:spPr>
        <a:xfrm>
          <a:off x="396480" y="2627517"/>
          <a:ext cx="555073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Животные</a:t>
          </a:r>
          <a:endParaRPr lang="ru-RU" sz="4800" b="1" kern="1200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29" y="2667866"/>
        <a:ext cx="5470034" cy="745862"/>
      </dsp:txXfrm>
    </dsp:sp>
    <dsp:sp modelId="{0BC9EE5B-A87A-4975-BD17-F782EEF780E5}">
      <dsp:nvSpPr>
        <dsp:cNvPr id="0" name=""/>
        <dsp:cNvSpPr/>
      </dsp:nvSpPr>
      <dsp:spPr>
        <a:xfrm>
          <a:off x="0" y="4310877"/>
          <a:ext cx="7929618" cy="70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3C0B4-FAB5-4EBC-A0E5-BD2C6FC811FA}">
      <dsp:nvSpPr>
        <dsp:cNvPr id="0" name=""/>
        <dsp:cNvSpPr/>
      </dsp:nvSpPr>
      <dsp:spPr>
        <a:xfrm>
          <a:off x="396480" y="3897597"/>
          <a:ext cx="555073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spc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Грибы</a:t>
          </a:r>
          <a:endParaRPr lang="ru-RU" sz="4800" b="1" kern="1200" spc="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29" y="3937946"/>
        <a:ext cx="5470034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6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7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2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3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8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1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1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0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Вспомни!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Какие оболочки Вы знаете?</a:t>
            </a:r>
          </a:p>
          <a:p>
            <a:pPr eaLnBrk="1" hangingPunct="1"/>
            <a:endParaRPr lang="ru-RU" altLang="ru-RU" sz="3200" b="1" smtClean="0"/>
          </a:p>
          <a:p>
            <a:pPr eaLnBrk="1" hangingPunct="1"/>
            <a:r>
              <a:rPr lang="ru-RU" altLang="ru-RU" sz="3200" b="1" smtClean="0"/>
              <a:t>- Что они собой представляют?</a:t>
            </a:r>
          </a:p>
          <a:p>
            <a:pPr eaLnBrk="1" hangingPunct="1"/>
            <a:endParaRPr lang="ru-RU" altLang="ru-RU" sz="3200" b="1" smtClean="0"/>
          </a:p>
          <a:p>
            <a:pPr eaLnBrk="1" hangingPunct="1"/>
            <a:r>
              <a:rPr lang="ru-RU" altLang="ru-RU" sz="3200" b="1" smtClean="0"/>
              <a:t>- Как появилась наша Земля?</a:t>
            </a:r>
          </a:p>
          <a:p>
            <a:pPr eaLnBrk="1" hangingPunct="1"/>
            <a:endParaRPr lang="ru-RU" altLang="ru-RU" sz="3200" b="1" smtClean="0"/>
          </a:p>
          <a:p>
            <a:pPr eaLnBrk="1" hangingPunct="1"/>
            <a:r>
              <a:rPr lang="ru-RU" altLang="ru-RU" sz="3200" b="1" smtClean="0"/>
              <a:t>- Что вы знаете о зарождении жизни на Земле?</a:t>
            </a:r>
          </a:p>
        </p:txBody>
      </p:sp>
    </p:spTree>
    <p:extLst>
      <p:ext uri="{BB962C8B-B14F-4D97-AF65-F5344CB8AC3E}">
        <p14:creationId xmlns:p14="http://schemas.microsoft.com/office/powerpoint/2010/main" val="11196571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Работаем с рис. 165 на с. 155. Как происходит биологический круговорот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– </a:t>
            </a:r>
            <a:r>
              <a:rPr lang="ru-RU" dirty="0"/>
              <a:t>Какие условия обеспечивают круговорот?</a:t>
            </a:r>
            <a:r>
              <a:rPr lang="ru-RU" b="1" dirty="0"/>
              <a:t>   </a:t>
            </a:r>
            <a:endParaRPr lang="ru-RU" b="1" dirty="0" smtClean="0"/>
          </a:p>
          <a:p>
            <a:r>
              <a:rPr lang="ru-RU" dirty="0" smtClean="0"/>
              <a:t>– </a:t>
            </a:r>
            <a:r>
              <a:rPr lang="ru-RU" dirty="0"/>
              <a:t>Будет ли осуществляться биологический круговорот, если убрать хотя бы одно его звено?</a:t>
            </a:r>
          </a:p>
        </p:txBody>
      </p:sp>
    </p:spTree>
    <p:extLst>
      <p:ext uri="{BB962C8B-B14F-4D97-AF65-F5344CB8AC3E}">
        <p14:creationId xmlns:p14="http://schemas.microsoft.com/office/powerpoint/2010/main" val="13027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Заполните таблицу: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53148"/>
              </p:ext>
            </p:extLst>
          </p:nvPr>
        </p:nvGraphicFramePr>
        <p:xfrm>
          <a:off x="107503" y="1772816"/>
          <a:ext cx="8784978" cy="25688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95949"/>
                <a:gridCol w="2195949"/>
                <a:gridCol w="2195949"/>
                <a:gridCol w="2197131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Признаки для сравнения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Производители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Потребители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Разрушители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Роль в природе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Примеры 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8518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1. Вопросы 1–2, с. 156.</a:t>
            </a:r>
          </a:p>
          <a:p>
            <a:r>
              <a:rPr lang="ru-RU" dirty="0"/>
              <a:t>2. Задания 3–5, с. 156.</a:t>
            </a:r>
          </a:p>
        </p:txBody>
      </p:sp>
    </p:spTree>
    <p:extLst>
      <p:ext uri="{BB962C8B-B14F-4D97-AF65-F5344CB8AC3E}">
        <p14:creationId xmlns:p14="http://schemas.microsoft.com/office/powerpoint/2010/main" val="14122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372672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 smtClean="0"/>
              <a:t>§ 25, вопросы на стр. 127.</a:t>
            </a:r>
          </a:p>
          <a:p>
            <a:r>
              <a:rPr lang="ru-RU" dirty="0" smtClean="0"/>
              <a:t>Сообщения </a:t>
            </a:r>
          </a:p>
          <a:p>
            <a:pPr lvl="1"/>
            <a:r>
              <a:rPr lang="ru-RU" dirty="0" smtClean="0"/>
              <a:t>Охрана воздуха</a:t>
            </a:r>
          </a:p>
          <a:p>
            <a:pPr lvl="1"/>
            <a:r>
              <a:rPr lang="ru-RU" dirty="0" smtClean="0"/>
              <a:t>Охрана воды</a:t>
            </a:r>
          </a:p>
          <a:p>
            <a:pPr lvl="1"/>
            <a:r>
              <a:rPr lang="ru-RU" dirty="0" smtClean="0"/>
              <a:t>Охрана почв</a:t>
            </a:r>
          </a:p>
          <a:p>
            <a:pPr lvl="1"/>
            <a:r>
              <a:rPr lang="ru-RU" dirty="0" smtClean="0"/>
              <a:t>Охрана животных</a:t>
            </a:r>
          </a:p>
          <a:p>
            <a:pPr lvl="1"/>
            <a:r>
              <a:rPr lang="ru-RU" dirty="0" smtClean="0"/>
              <a:t>Охрана растений</a:t>
            </a:r>
          </a:p>
          <a:p>
            <a:pPr lvl="1"/>
            <a:endParaRPr lang="ru-RU" dirty="0"/>
          </a:p>
        </p:txBody>
      </p:sp>
      <p:pic>
        <p:nvPicPr>
          <p:cNvPr id="37890" name="Picture 2" descr="http://kraj.by/img/content/news/2014/01/23/139047646838555-i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5730255" cy="2324161"/>
          </a:xfrm>
          <a:prstGeom prst="rect">
            <a:avLst/>
          </a:prstGeom>
          <a:noFill/>
        </p:spPr>
      </p:pic>
      <p:pic>
        <p:nvPicPr>
          <p:cNvPr id="37892" name="Picture 4" descr="http://www.playcast.ru/uploads/2017/04/21/223838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764704"/>
            <a:ext cx="3398168" cy="338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16692" cy="1368152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Живая оболочка Земли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Биосфера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571500" y="1928813"/>
            <a:ext cx="7786688" cy="1857375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/>
              <a:t>БИОСФЕРА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2857500" y="2571751"/>
            <a:ext cx="428625" cy="1714500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25" y="3786188"/>
            <a:ext cx="185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Cambria" pitchFamily="18" charset="0"/>
              </a:rPr>
              <a:t>ЖИЗНЬ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5214938" y="2071688"/>
            <a:ext cx="428625" cy="2714625"/>
          </a:xfrm>
          <a:prstGeom prst="lef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57688" y="3786188"/>
            <a:ext cx="185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Cambria" pitchFamily="18" charset="0"/>
              </a:rPr>
              <a:t>Шар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428625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 i="1">
                <a:solidFill>
                  <a:srgbClr val="FF0000"/>
                </a:solidFill>
                <a:latin typeface="Cambria" pitchFamily="18" charset="0"/>
              </a:rPr>
              <a:t>Биосфера</a:t>
            </a:r>
            <a:r>
              <a:rPr lang="ru-RU" altLang="ru-RU" sz="4000">
                <a:latin typeface="Cambria" pitchFamily="18" charset="0"/>
              </a:rPr>
              <a:t> – это оболочка Земли, в пределах которой существует жизнь.</a:t>
            </a:r>
          </a:p>
        </p:txBody>
      </p:sp>
    </p:spTree>
    <p:extLst>
      <p:ext uri="{BB962C8B-B14F-4D97-AF65-F5344CB8AC3E}">
        <p14:creationId xmlns:p14="http://schemas.microsoft.com/office/powerpoint/2010/main" val="21794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5194920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Живые организмы заселяют:</a:t>
            </a:r>
          </a:p>
          <a:p>
            <a:pPr lvl="1"/>
            <a:r>
              <a:rPr lang="ru-RU" dirty="0" smtClean="0"/>
              <a:t>Нижнюю часть атмосферы</a:t>
            </a:r>
          </a:p>
          <a:p>
            <a:pPr lvl="1"/>
            <a:r>
              <a:rPr lang="ru-RU" dirty="0" smtClean="0"/>
              <a:t>Верхнюю часть литосферы</a:t>
            </a:r>
          </a:p>
          <a:p>
            <a:pPr lvl="1"/>
            <a:r>
              <a:rPr lang="ru-RU" dirty="0" smtClean="0"/>
              <a:t>Всю гидросферу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  <p:pic>
        <p:nvPicPr>
          <p:cNvPr id="44034" name="Picture 2" descr="http://st03.kakprosto.ru/tumb/680/images/article/2014/8/27/1_54140acf8718e54140acf871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78750"/>
            <a:ext cx="2424268" cy="1818202"/>
          </a:xfrm>
          <a:prstGeom prst="rect">
            <a:avLst/>
          </a:prstGeom>
          <a:noFill/>
        </p:spPr>
      </p:pic>
      <p:pic>
        <p:nvPicPr>
          <p:cNvPr id="44036" name="Picture 4" descr="http://avivas.ru/img/news/201111/233989104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244" y="4293096"/>
            <a:ext cx="3355132" cy="2190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Границы биосферы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63000"/>
            <a:ext cx="3096344" cy="48463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Распространение организмов в глубь ограничено высокими температурами недр Земли: около 5 км</a:t>
            </a:r>
          </a:p>
          <a:p>
            <a:endParaRPr lang="ru-RU" dirty="0" smtClean="0"/>
          </a:p>
          <a:p>
            <a:r>
              <a:rPr lang="ru-RU" dirty="0" smtClean="0"/>
              <a:t>Распространение организмов в высь ограничено ультрафиолетовым излучением Солнца: Озоновый экран – 20 – 25 км</a:t>
            </a:r>
            <a:endParaRPr lang="ru-RU" dirty="0"/>
          </a:p>
        </p:txBody>
      </p:sp>
      <p:pic>
        <p:nvPicPr>
          <p:cNvPr id="41986" name="Picture 2" descr="http://4.bp.blogspot.com/-FsWAcZwzx-Q/UWzE9it0kDI/AAAAAAAAAb8/MK68YKQQm1w/s1600/120301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0840" y="1196752"/>
            <a:ext cx="483960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Царства живой природы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2575828"/>
              </p:ext>
            </p:extLst>
          </p:nvPr>
        </p:nvGraphicFramePr>
        <p:xfrm>
          <a:off x="857224" y="1397000"/>
          <a:ext cx="7929618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38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Чем отличается живое вещество от неживого?</a:t>
            </a: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4909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является основоположником учения о биосфере?</a:t>
            </a:r>
          </a:p>
          <a:p>
            <a:r>
              <a:rPr lang="ru-RU" dirty="0" smtClean="0"/>
              <a:t>Какой вклад внес этот великий русский ученый?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Учение о биосфере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6131024" cy="53309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Владимир Иванович Вернадский (1863 – 1945)</a:t>
            </a:r>
          </a:p>
          <a:p>
            <a:r>
              <a:rPr lang="ru-RU" dirty="0" smtClean="0"/>
              <a:t>«Живое вещество» (живые организмы) составляют основу биосферы</a:t>
            </a:r>
          </a:p>
          <a:p>
            <a:r>
              <a:rPr lang="ru-RU" dirty="0" smtClean="0"/>
              <a:t>Оно активно изменяет нашу планету</a:t>
            </a:r>
          </a:p>
          <a:p>
            <a:pPr lvl="1"/>
            <a:r>
              <a:rPr lang="ru-RU" dirty="0" smtClean="0"/>
              <a:t>Влияют на литосферу (торф, нефть, газ, известняк, осадочные горные породы)</a:t>
            </a:r>
          </a:p>
          <a:p>
            <a:pPr lvl="1"/>
            <a:r>
              <a:rPr lang="ru-RU" dirty="0" smtClean="0"/>
              <a:t>Влияют на гидросферу</a:t>
            </a:r>
          </a:p>
          <a:p>
            <a:pPr lvl="1"/>
            <a:r>
              <a:rPr lang="ru-RU" dirty="0" smtClean="0"/>
              <a:t>Создали атмосферу и поддерживают ее состав</a:t>
            </a:r>
            <a:endParaRPr lang="ru-RU" dirty="0"/>
          </a:p>
        </p:txBody>
      </p:sp>
      <p:pic>
        <p:nvPicPr>
          <p:cNvPr id="40962" name="Picture 2" descr="http://rus-travelers.ru/wp-content/uploads/2013/04/%D0%92%D0%B5%D1%80%D0%BD%D0%B0%D0%B4%D1%81%D0%BA%D0%B8%D0%B9-%D0%92%D0%BB%D0%B0%D0%B4%D0%B8%D0%BC%D0%B8%D1%80-%D0%98%D0%B2%D0%B0%D0%BD%D0%BE%D0%B2%D0%B8%D1%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242111" cy="3180110"/>
          </a:xfrm>
          <a:prstGeom prst="rect">
            <a:avLst/>
          </a:prstGeom>
          <a:noFill/>
        </p:spPr>
      </p:pic>
      <p:sp>
        <p:nvSpPr>
          <p:cNvPr id="40964" name="AutoShape 4" descr="https://distant-lessons.ru/wp-content/uploads/2014/10/biosfera-300x2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6" name="AutoShape 6" descr="https://distant-lessons.ru/wp-content/uploads/2014/10/biosfera-300x2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8" name="Picture 8" descr="http://wl.static.fotolia.com/jpg/00/33/10/86/400_F_33108626_2QRvzkZRFJopmWPKZlr7EvMLkXGw6g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933056"/>
            <a:ext cx="2657872" cy="2657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262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Вспомни!</vt:lpstr>
      <vt:lpstr>Живая оболочка Земли</vt:lpstr>
      <vt:lpstr>Биосфера</vt:lpstr>
      <vt:lpstr>Биосфера</vt:lpstr>
      <vt:lpstr>Границы биосферы</vt:lpstr>
      <vt:lpstr>Царства живой природы</vt:lpstr>
      <vt:lpstr>Презентация PowerPoint</vt:lpstr>
      <vt:lpstr>Презентация PowerPoint</vt:lpstr>
      <vt:lpstr>Учение о биосфере</vt:lpstr>
      <vt:lpstr>Презентация PowerPoint</vt:lpstr>
      <vt:lpstr>Заполните таблицу: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оболочка Земли</dc:title>
  <dc:creator>Оксана Романовна Пельменева</dc:creator>
  <cp:lastModifiedBy>Оксана Романовна Пельменева</cp:lastModifiedBy>
  <cp:revision>9</cp:revision>
  <dcterms:modified xsi:type="dcterms:W3CDTF">2019-04-16T09:29:24Z</dcterms:modified>
</cp:coreProperties>
</file>