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8" r:id="rId5"/>
    <p:sldId id="269" r:id="rId6"/>
    <p:sldId id="258" r:id="rId7"/>
    <p:sldId id="278" r:id="rId8"/>
    <p:sldId id="260" r:id="rId9"/>
    <p:sldId id="263" r:id="rId10"/>
    <p:sldId id="277" r:id="rId11"/>
    <p:sldId id="264" r:id="rId12"/>
    <p:sldId id="265" r:id="rId13"/>
    <p:sldId id="266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62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892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5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063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64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50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428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16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876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368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3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69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90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0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68950"/>
              </p:ext>
            </p:extLst>
          </p:nvPr>
        </p:nvGraphicFramePr>
        <p:xfrm>
          <a:off x="467544" y="1628800"/>
          <a:ext cx="830368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Документ" r:id="rId3" imgW="6537672" imgH="2154524" progId="Word.Document.12">
                  <p:embed/>
                </p:oleObj>
              </mc:Choice>
              <mc:Fallback>
                <p:oleObj name="Документ" r:id="rId3" imgW="6537672" imgH="2154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303686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2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15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2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36904" cy="61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16090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44893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0648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569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0"/>
            <a:ext cx="831641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0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763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0648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ЕГЭ, прямые измерения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367240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Длину брус­ка из­ме­ря­ют с по­мо­щью сан­ти­мет­ро­вой ли­ней­ки. За­пи­ши­те ре­зуль­тат из­ме­ре­ния, учи­ты­вая, что по­греш­ность из­ме­ре­ния равна по­ло­ви­не цены де­ле­ния. Ответ при­ве­ди­те в сан­ти­мет­рах.</a:t>
            </a:r>
          </a:p>
          <a:p>
            <a:r>
              <a:rPr lang="ru-RU" dirty="0"/>
              <a:t>Ука­жи­те по­ка­за­ние и по­греш­ность. При за­пи­си от­ве­та сна­ча­ла ука­жи­те по­ка­за­ние, а через точку с за­пя­той — по­греш­ность. На­при­мер, если ответ 4 ± 1,5 см, то в ответ нужно за­пи­сать «4;1,5».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40" y="5013176"/>
            <a:ext cx="3783814" cy="13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За­ме­тим, что между нулём и еди­ни­цей два де­ле­ния, сле­до­ва­тель­но, цена де­ле­ния </a:t>
            </a:r>
            <a:r>
              <a:rPr lang="ru-RU" dirty="0" smtClean="0"/>
              <a:t>линейки: </a:t>
            </a:r>
            <a:r>
              <a:rPr lang="ru-RU" dirty="0"/>
              <a:t>1 см/2 = 0,5 см. Зна­чит, по­греш­ность пря­мо­го из­ме­ре­ния со­став­ля­ет 0,25 см. Из ри­сун­ка ясно, что длина брус­ка со­став­ля­ет 5,5 ± 0,25 см.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Ответ: 5,5;0,25.</a:t>
            </a:r>
          </a:p>
        </p:txBody>
      </p:sp>
    </p:spTree>
    <p:extLst>
      <p:ext uri="{BB962C8B-B14F-4D97-AF65-F5344CB8AC3E}">
        <p14:creationId xmlns:p14="http://schemas.microsoft.com/office/powerpoint/2010/main" val="15225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3204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по­мо­щи вольт­мет­ра из­ме­ря­ет­ся на­пря­же­ние в не­ко­то­рой элек­три­че­ской цепи. Вольт­метр изоб­ражён на ри­сун­ке. Чему равно на­пря­же­ние в цепи, если по­греш­ность пря­мо­го из­ме­ре­ния на­пря­же­ния со­став­ля­ет по­ло­ви­ну цены де­ле­ния вольт­мет­ра? Ответ при­ве­ди­те в воль­тах.</a:t>
            </a:r>
          </a:p>
          <a:p>
            <a:endParaRPr lang="ru-RU" dirty="0"/>
          </a:p>
          <a:p>
            <a:r>
              <a:rPr lang="ru-RU" dirty="0"/>
              <a:t>Ука­жи­те по­ка­за­ние и по­греш­ность. При за­пи­си от­ве­та сна­ча­ла ука­жи­те по­ка­за­ние, а через точку с за­пя­той — по­греш­ность. На­при­мер, если ответ 50 ± 2 В, то в ответ нужно за­пи­сать «50;2».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9392"/>
            <a:ext cx="2452489" cy="25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За­ме­тим, что между нулём и пя­тью­де­ся­тью 10 де­ле­ний, сле­до­ва­тель­но, цена де­ле­ния вольт­мет­ра: 50 В/10 = 5 В. Зна­чит, по­греш­ность пря­мо­го из­ме­ре­ния со­став­ля­ет 2,5 В. Из ри­сун­ка ясно, что по­ка­за­ние вольт­мет­ра со­став­ля­ет 80 ± 2,5 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Ответ: 80;2,5.</a:t>
            </a:r>
          </a:p>
        </p:txBody>
      </p:sp>
    </p:spTree>
    <p:extLst>
      <p:ext uri="{BB962C8B-B14F-4D97-AF65-F5344CB8AC3E}">
        <p14:creationId xmlns:p14="http://schemas.microsoft.com/office/powerpoint/2010/main" val="36650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ЕГЭ. Косвеннее измерение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Тол­щи­на пачки из 200 ли­стов бу­ма­ги </a:t>
            </a:r>
            <a:r>
              <a:rPr lang="ru-RU" dirty="0" smtClean="0"/>
              <a:t>равна  ( 20 ± 1) мм </a:t>
            </a:r>
            <a:r>
              <a:rPr lang="ru-RU" dirty="0"/>
              <a:t>Чему равна тол­щи­на од­но­го листа бу­ма­ги? (Ответ дайте в мм, зна­че­ние и по­греш­но­сть за­пи­ши­те через точку с за­пя­той без про­бе­лов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dirty="0"/>
              <a:t>По­греш­ность из­ме­ре­ния тол­щи­ны пачки бу­ма­ги де­лит­ся по­ров­ну между по­греш­но­стя­ми тол­щин от­дель­ных </a:t>
            </a:r>
            <a:r>
              <a:rPr lang="ru-RU" dirty="0" smtClean="0"/>
              <a:t>ли­стов 1 : 200 = 0, 005 мм: </a:t>
            </a:r>
            <a:r>
              <a:rPr lang="ru-RU" dirty="0"/>
              <a:t>Таким об­ра­зом, тол­щи­на од­но­го листа бу­ма­ги </a:t>
            </a:r>
            <a:r>
              <a:rPr lang="ru-RU" dirty="0" smtClean="0"/>
              <a:t>равна (0.100 ± 0,005) мм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Ответ: 0,100;0,005</a:t>
            </a:r>
          </a:p>
        </p:txBody>
      </p:sp>
    </p:spTree>
    <p:extLst>
      <p:ext uri="{BB962C8B-B14F-4D97-AF65-F5344CB8AC3E}">
        <p14:creationId xmlns:p14="http://schemas.microsoft.com/office/powerpoint/2010/main" val="23752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Цена </a:t>
            </a:r>
            <a:r>
              <a:rPr lang="ru-RU" dirty="0"/>
              <a:t>де­ле­ния и пре­дел из­ме­ре­ния мил­ли­ам­пер­мет­ра (см. ри­су­нок) равны, со­от­вет­ствен­но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50 А, 2 А</a:t>
            </a:r>
          </a:p>
          <a:p>
            <a:r>
              <a:rPr lang="ru-RU" dirty="0"/>
              <a:t>2) 2 мА, 50 мА</a:t>
            </a:r>
          </a:p>
          <a:p>
            <a:r>
              <a:rPr lang="ru-RU" dirty="0"/>
              <a:t>3) 10 А, 50 А</a:t>
            </a:r>
          </a:p>
          <a:p>
            <a:r>
              <a:rPr lang="ru-RU" dirty="0"/>
              <a:t>4) 50 мА, 10 мА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42" y="2924944"/>
            <a:ext cx="3113400" cy="30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Длину брус­ка из­ме­ря­ют с по­мо­щью ли­ней­ки. За­пи­ши­те ре­зуль­тат из­ме­ре­ния, учи­ты­вая, что по­греш­ность из­ме­ре­ния равна по­ло­ви­не цены де­ле­ния</a:t>
            </a:r>
            <a:r>
              <a:rPr lang="ru-RU" dirty="0" smtClean="0"/>
              <a:t>.</a:t>
            </a:r>
          </a:p>
          <a:p>
            <a:r>
              <a:rPr lang="ru-RU" dirty="0"/>
              <a:t>1) 7,5 см</a:t>
            </a:r>
          </a:p>
          <a:p>
            <a:r>
              <a:rPr lang="ru-RU" dirty="0"/>
              <a:t>2) (7,0 ± 0,5) см</a:t>
            </a:r>
          </a:p>
          <a:p>
            <a:r>
              <a:rPr lang="ru-RU" dirty="0"/>
              <a:t>3) (7,50 ± 0,25) см</a:t>
            </a:r>
          </a:p>
          <a:p>
            <a:r>
              <a:rPr lang="ru-RU" dirty="0"/>
              <a:t>4) (7,5 ± 0,5) см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18" y="4293096"/>
            <a:ext cx="49839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42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8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68953" cy="64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4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Точность измерений </a:t>
            </a:r>
            <a:r>
              <a:rPr lang="ru-RU" sz="4000" dirty="0" smtClean="0"/>
              <a:t>определяется близостью результата измерения к истинному значению измеряемой величины.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Точность измерений </a:t>
            </a:r>
            <a:r>
              <a:rPr lang="ru-RU" sz="4000" dirty="0" smtClean="0"/>
              <a:t>характеризуется погрешностью измерения</a:t>
            </a:r>
            <a:r>
              <a:rPr lang="ru-RU" sz="4000" dirty="0" smtClean="0"/>
              <a:t>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По форме числового выражения </a:t>
            </a:r>
            <a:r>
              <a:rPr lang="ru-RU" sz="4000" dirty="0"/>
              <a:t>различают два вида </a:t>
            </a:r>
            <a:r>
              <a:rPr lang="ru-RU" sz="4000" dirty="0" smtClean="0"/>
              <a:t>погрешности</a:t>
            </a:r>
            <a:r>
              <a:rPr lang="ru-RU" sz="4000" dirty="0"/>
              <a:t>: </a:t>
            </a:r>
            <a:r>
              <a:rPr lang="ru-RU" sz="4000" i="1" dirty="0"/>
              <a:t>абсолютную и относительную</a:t>
            </a:r>
            <a:r>
              <a:rPr lang="ru-RU" sz="4000" dirty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76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приборах, у которых переход от одного значения к </a:t>
            </a:r>
            <a:r>
              <a:rPr lang="ru-RU" dirty="0" smtClean="0"/>
              <a:t>другому осуществляется </a:t>
            </a:r>
            <a:r>
              <a:rPr lang="ru-RU" dirty="0"/>
              <a:t>скачком (стрелочный секундомер, весы с </a:t>
            </a:r>
            <a:r>
              <a:rPr lang="ru-RU" dirty="0" smtClean="0"/>
              <a:t>разновесами</a:t>
            </a:r>
            <a:r>
              <a:rPr lang="ru-RU" dirty="0"/>
              <a:t>), инструментальная погрешность равна </a:t>
            </a:r>
            <a:r>
              <a:rPr lang="ru-RU" dirty="0" smtClean="0"/>
              <a:t>величине скачка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2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погрешность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Δx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возможного отклонения измеренного значения Х(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от истинного. Абсолютная погрешность выражается в единицах измеряемой величины и определяет границы числового интервала, в котором с вероятностью, близкой к единице, содержится истинное значение величины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44893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485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ЕГЭ, прямые измерения</vt:lpstr>
      <vt:lpstr>ответ</vt:lpstr>
      <vt:lpstr>Презентация PowerPoint</vt:lpstr>
      <vt:lpstr>Презентация PowerPoint</vt:lpstr>
      <vt:lpstr>ЕГЭ. Косвеннее измерение </vt:lpstr>
      <vt:lpstr>гиа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16</cp:revision>
  <dcterms:created xsi:type="dcterms:W3CDTF">2017-03-26T04:35:06Z</dcterms:created>
  <dcterms:modified xsi:type="dcterms:W3CDTF">2017-03-26T14:06:26Z</dcterms:modified>
</cp:coreProperties>
</file>