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4"/>
  </p:notesMasterIdLst>
  <p:sldIdLst>
    <p:sldId id="266" r:id="rId2"/>
    <p:sldId id="269" r:id="rId3"/>
    <p:sldId id="267" r:id="rId4"/>
    <p:sldId id="258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2274" y="-15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064C6B-3EEC-487D-A2D8-DEAF5F6B713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1A2631-2657-49CE-8F8C-63B9F453224C}">
      <dgm:prSet phldrT="[Текст]" custT="1"/>
      <dgm:spPr/>
      <dgm:t>
        <a:bodyPr/>
        <a:lstStyle/>
        <a:p>
          <a:r>
            <a:rPr lang="ru-RU" sz="16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профориентационное</a:t>
          </a:r>
          <a:endParaRPr lang="ru-RU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7A522E-920D-4730-BEDC-E518099F6AD1}" type="parTrans" cxnId="{2E0AFEBB-0E74-4D4A-AAC6-C1BA90145540}">
      <dgm:prSet/>
      <dgm:spPr/>
      <dgm:t>
        <a:bodyPr/>
        <a:lstStyle/>
        <a:p>
          <a:endParaRPr lang="ru-RU"/>
        </a:p>
      </dgm:t>
    </dgm:pt>
    <dgm:pt modelId="{8FA79432-F51B-4898-8E77-8B7B720D4A60}" type="sibTrans" cxnId="{2E0AFEBB-0E74-4D4A-AAC6-C1BA90145540}">
      <dgm:prSet/>
      <dgm:spPr/>
      <dgm:t>
        <a:bodyPr/>
        <a:lstStyle/>
        <a:p>
          <a:endParaRPr lang="ru-RU"/>
        </a:p>
      </dgm:t>
    </dgm:pt>
    <dgm:pt modelId="{2843E6C7-8893-4084-9D20-9C22821C7559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Учебно-методическое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8E0B4A-E64A-422A-941A-727DC5F4E391}" type="parTrans" cxnId="{A3DB4F0C-94A5-425D-9F82-1FBE7AAF9B6A}">
      <dgm:prSet/>
      <dgm:spPr/>
      <dgm:t>
        <a:bodyPr/>
        <a:lstStyle/>
        <a:p>
          <a:endParaRPr lang="ru-RU"/>
        </a:p>
      </dgm:t>
    </dgm:pt>
    <dgm:pt modelId="{03ECEBB1-650E-4798-8B00-38833DD1BF35}" type="sibTrans" cxnId="{A3DB4F0C-94A5-425D-9F82-1FBE7AAF9B6A}">
      <dgm:prSet/>
      <dgm:spPr/>
      <dgm:t>
        <a:bodyPr/>
        <a:lstStyle/>
        <a:p>
          <a:endParaRPr lang="ru-RU"/>
        </a:p>
      </dgm:t>
    </dgm:pt>
    <dgm:pt modelId="{9156C8DB-CD78-4992-B51B-3089A8E89786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кадровое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9290EB-184C-440A-B583-A0CBD6522A6B}" type="parTrans" cxnId="{F187F501-0828-42EE-A309-CDF5E277B462}">
      <dgm:prSet/>
      <dgm:spPr/>
      <dgm:t>
        <a:bodyPr/>
        <a:lstStyle/>
        <a:p>
          <a:endParaRPr lang="ru-RU"/>
        </a:p>
      </dgm:t>
    </dgm:pt>
    <dgm:pt modelId="{625BDBA0-C015-4C5A-A3E4-5E2B4F6BC8E7}" type="sibTrans" cxnId="{F187F501-0828-42EE-A309-CDF5E277B462}">
      <dgm:prSet/>
      <dgm:spPr/>
      <dgm:t>
        <a:bodyPr/>
        <a:lstStyle/>
        <a:p>
          <a:endParaRPr lang="ru-RU"/>
        </a:p>
      </dgm:t>
    </dgm:pt>
    <dgm:pt modelId="{91B2A783-537E-49D3-83D5-5721A9BE5A87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Научно-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ческое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DAA725-EC9B-439B-BAA5-E8AE3605BD84}" type="parTrans" cxnId="{C8D41378-84D5-4591-AFF5-6FF50F028EC8}">
      <dgm:prSet/>
      <dgm:spPr/>
      <dgm:t>
        <a:bodyPr/>
        <a:lstStyle/>
        <a:p>
          <a:endParaRPr lang="ru-RU"/>
        </a:p>
      </dgm:t>
    </dgm:pt>
    <dgm:pt modelId="{84E8FB95-3B87-4708-A8C0-D96EE55F3640}" type="sibTrans" cxnId="{C8D41378-84D5-4591-AFF5-6FF50F028EC8}">
      <dgm:prSet/>
      <dgm:spPr/>
      <dgm:t>
        <a:bodyPr/>
        <a:lstStyle/>
        <a:p>
          <a:endParaRPr lang="ru-RU"/>
        </a:p>
      </dgm:t>
    </dgm:pt>
    <dgm:pt modelId="{5663C29A-5522-46D1-A2CE-B5A17303DD48}" type="pres">
      <dgm:prSet presAssocID="{54064C6B-3EEC-487D-A2D8-DEAF5F6B713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139D55-60BE-41E7-B457-D2F46FA2F6A0}" type="pres">
      <dgm:prSet presAssocID="{261A2631-2657-49CE-8F8C-63B9F453224C}" presName="node" presStyleLbl="node1" presStyleIdx="0" presStyleCnt="4" custScaleX="105692" custScaleY="105691" custRadScaleRad="97999" custRadScaleInc="8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C699E0-E7A5-4067-8257-B718DEE24A3A}" type="pres">
      <dgm:prSet presAssocID="{8FA79432-F51B-4898-8E77-8B7B720D4A60}" presName="sibTrans" presStyleLbl="sibTrans2D1" presStyleIdx="0" presStyleCnt="4"/>
      <dgm:spPr/>
      <dgm:t>
        <a:bodyPr/>
        <a:lstStyle/>
        <a:p>
          <a:endParaRPr lang="ru-RU"/>
        </a:p>
      </dgm:t>
    </dgm:pt>
    <dgm:pt modelId="{10C11F73-FA15-4321-B8AA-8ED4A903DC7A}" type="pres">
      <dgm:prSet presAssocID="{8FA79432-F51B-4898-8E77-8B7B720D4A60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31BAC364-39B8-4E74-8977-F644F5C341AA}" type="pres">
      <dgm:prSet presAssocID="{2843E6C7-8893-4084-9D20-9C22821C755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0ACD19-E2AB-46F4-B487-392273E6F2E3}" type="pres">
      <dgm:prSet presAssocID="{03ECEBB1-650E-4798-8B00-38833DD1BF35}" presName="sibTrans" presStyleLbl="sibTrans2D1" presStyleIdx="1" presStyleCnt="4"/>
      <dgm:spPr/>
      <dgm:t>
        <a:bodyPr/>
        <a:lstStyle/>
        <a:p>
          <a:endParaRPr lang="ru-RU"/>
        </a:p>
      </dgm:t>
    </dgm:pt>
    <dgm:pt modelId="{CBC2D1BA-DF6F-4DCF-904C-B60E73325757}" type="pres">
      <dgm:prSet presAssocID="{03ECEBB1-650E-4798-8B00-38833DD1BF35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478D9C87-7AC0-4FDB-9D01-A975D5F1B7FC}" type="pres">
      <dgm:prSet presAssocID="{9156C8DB-CD78-4992-B51B-3089A8E8978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86BD0-62CA-4C63-A631-D07C5E971BFB}" type="pres">
      <dgm:prSet presAssocID="{625BDBA0-C015-4C5A-A3E4-5E2B4F6BC8E7}" presName="sibTrans" presStyleLbl="sibTrans2D1" presStyleIdx="2" presStyleCnt="4"/>
      <dgm:spPr/>
      <dgm:t>
        <a:bodyPr/>
        <a:lstStyle/>
        <a:p>
          <a:endParaRPr lang="ru-RU"/>
        </a:p>
      </dgm:t>
    </dgm:pt>
    <dgm:pt modelId="{FAA61FFF-C591-4761-9083-CF4B1677E85A}" type="pres">
      <dgm:prSet presAssocID="{625BDBA0-C015-4C5A-A3E4-5E2B4F6BC8E7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10828E52-6F5F-4E7B-9854-42145466BB24}" type="pres">
      <dgm:prSet presAssocID="{91B2A783-537E-49D3-83D5-5721A9BE5A8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05EB2B-73D7-4ACE-8581-E102C5031309}" type="pres">
      <dgm:prSet presAssocID="{84E8FB95-3B87-4708-A8C0-D96EE55F3640}" presName="sibTrans" presStyleLbl="sibTrans2D1" presStyleIdx="3" presStyleCnt="4"/>
      <dgm:spPr/>
      <dgm:t>
        <a:bodyPr/>
        <a:lstStyle/>
        <a:p>
          <a:endParaRPr lang="ru-RU"/>
        </a:p>
      </dgm:t>
    </dgm:pt>
    <dgm:pt modelId="{18F5151B-80C3-403E-AE75-33CA209EEF19}" type="pres">
      <dgm:prSet presAssocID="{84E8FB95-3B87-4708-A8C0-D96EE55F3640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860A94D4-DA76-4798-BC40-C38270161E2D}" type="presOf" srcId="{625BDBA0-C015-4C5A-A3E4-5E2B4F6BC8E7}" destId="{FAA61FFF-C591-4761-9083-CF4B1677E85A}" srcOrd="1" destOrd="0" presId="urn:microsoft.com/office/officeart/2005/8/layout/cycle2"/>
    <dgm:cxn modelId="{C8D41378-84D5-4591-AFF5-6FF50F028EC8}" srcId="{54064C6B-3EEC-487D-A2D8-DEAF5F6B713A}" destId="{91B2A783-537E-49D3-83D5-5721A9BE5A87}" srcOrd="3" destOrd="0" parTransId="{7DDAA725-EC9B-439B-BAA5-E8AE3605BD84}" sibTransId="{84E8FB95-3B87-4708-A8C0-D96EE55F3640}"/>
    <dgm:cxn modelId="{DB997C59-FFF8-41D1-9DFF-23395F4B028C}" type="presOf" srcId="{84E8FB95-3B87-4708-A8C0-D96EE55F3640}" destId="{18F5151B-80C3-403E-AE75-33CA209EEF19}" srcOrd="1" destOrd="0" presId="urn:microsoft.com/office/officeart/2005/8/layout/cycle2"/>
    <dgm:cxn modelId="{A9D5FFEF-B6DB-4B0F-8FD3-E5D4E6543A3E}" type="presOf" srcId="{03ECEBB1-650E-4798-8B00-38833DD1BF35}" destId="{060ACD19-E2AB-46F4-B487-392273E6F2E3}" srcOrd="0" destOrd="0" presId="urn:microsoft.com/office/officeart/2005/8/layout/cycle2"/>
    <dgm:cxn modelId="{6C4BFFEC-2AC6-4D6A-AF7A-3B0834203219}" type="presOf" srcId="{54064C6B-3EEC-487D-A2D8-DEAF5F6B713A}" destId="{5663C29A-5522-46D1-A2CE-B5A17303DD48}" srcOrd="0" destOrd="0" presId="urn:microsoft.com/office/officeart/2005/8/layout/cycle2"/>
    <dgm:cxn modelId="{46523561-D2EE-4F35-8AC3-BD15CB3B6C5C}" type="presOf" srcId="{2843E6C7-8893-4084-9D20-9C22821C7559}" destId="{31BAC364-39B8-4E74-8977-F644F5C341AA}" srcOrd="0" destOrd="0" presId="urn:microsoft.com/office/officeart/2005/8/layout/cycle2"/>
    <dgm:cxn modelId="{C7624055-D8CD-43C1-8BCD-DE1760423C06}" type="presOf" srcId="{625BDBA0-C015-4C5A-A3E4-5E2B4F6BC8E7}" destId="{5A786BD0-62CA-4C63-A631-D07C5E971BFB}" srcOrd="0" destOrd="0" presId="urn:microsoft.com/office/officeart/2005/8/layout/cycle2"/>
    <dgm:cxn modelId="{9F8553A8-7BB5-4F05-80D6-E1C7D0A34FC8}" type="presOf" srcId="{91B2A783-537E-49D3-83D5-5721A9BE5A87}" destId="{10828E52-6F5F-4E7B-9854-42145466BB24}" srcOrd="0" destOrd="0" presId="urn:microsoft.com/office/officeart/2005/8/layout/cycle2"/>
    <dgm:cxn modelId="{154E5837-DA04-4095-B466-D6B127A45821}" type="presOf" srcId="{8FA79432-F51B-4898-8E77-8B7B720D4A60}" destId="{10C11F73-FA15-4321-B8AA-8ED4A903DC7A}" srcOrd="1" destOrd="0" presId="urn:microsoft.com/office/officeart/2005/8/layout/cycle2"/>
    <dgm:cxn modelId="{8FB5507D-32A9-416B-8A44-D091B5157978}" type="presOf" srcId="{9156C8DB-CD78-4992-B51B-3089A8E89786}" destId="{478D9C87-7AC0-4FDB-9D01-A975D5F1B7FC}" srcOrd="0" destOrd="0" presId="urn:microsoft.com/office/officeart/2005/8/layout/cycle2"/>
    <dgm:cxn modelId="{A3DB4F0C-94A5-425D-9F82-1FBE7AAF9B6A}" srcId="{54064C6B-3EEC-487D-A2D8-DEAF5F6B713A}" destId="{2843E6C7-8893-4084-9D20-9C22821C7559}" srcOrd="1" destOrd="0" parTransId="{EB8E0B4A-E64A-422A-941A-727DC5F4E391}" sibTransId="{03ECEBB1-650E-4798-8B00-38833DD1BF35}"/>
    <dgm:cxn modelId="{6B9265B2-69E0-49FE-9244-EB849C167CF9}" type="presOf" srcId="{261A2631-2657-49CE-8F8C-63B9F453224C}" destId="{41139D55-60BE-41E7-B457-D2F46FA2F6A0}" srcOrd="0" destOrd="0" presId="urn:microsoft.com/office/officeart/2005/8/layout/cycle2"/>
    <dgm:cxn modelId="{66BEF598-639C-45CB-9736-3E67BE804746}" type="presOf" srcId="{84E8FB95-3B87-4708-A8C0-D96EE55F3640}" destId="{4805EB2B-73D7-4ACE-8581-E102C5031309}" srcOrd="0" destOrd="0" presId="urn:microsoft.com/office/officeart/2005/8/layout/cycle2"/>
    <dgm:cxn modelId="{74F588D5-8DEC-4D18-A546-48B12C1DB828}" type="presOf" srcId="{03ECEBB1-650E-4798-8B00-38833DD1BF35}" destId="{CBC2D1BA-DF6F-4DCF-904C-B60E73325757}" srcOrd="1" destOrd="0" presId="urn:microsoft.com/office/officeart/2005/8/layout/cycle2"/>
    <dgm:cxn modelId="{F187F501-0828-42EE-A309-CDF5E277B462}" srcId="{54064C6B-3EEC-487D-A2D8-DEAF5F6B713A}" destId="{9156C8DB-CD78-4992-B51B-3089A8E89786}" srcOrd="2" destOrd="0" parTransId="{019290EB-184C-440A-B583-A0CBD6522A6B}" sibTransId="{625BDBA0-C015-4C5A-A3E4-5E2B4F6BC8E7}"/>
    <dgm:cxn modelId="{C31E17A4-A9EA-4471-9946-E46485ECBCDE}" type="presOf" srcId="{8FA79432-F51B-4898-8E77-8B7B720D4A60}" destId="{66C699E0-E7A5-4067-8257-B718DEE24A3A}" srcOrd="0" destOrd="0" presId="urn:microsoft.com/office/officeart/2005/8/layout/cycle2"/>
    <dgm:cxn modelId="{2E0AFEBB-0E74-4D4A-AAC6-C1BA90145540}" srcId="{54064C6B-3EEC-487D-A2D8-DEAF5F6B713A}" destId="{261A2631-2657-49CE-8F8C-63B9F453224C}" srcOrd="0" destOrd="0" parTransId="{817A522E-920D-4730-BEDC-E518099F6AD1}" sibTransId="{8FA79432-F51B-4898-8E77-8B7B720D4A60}"/>
    <dgm:cxn modelId="{584AEE91-C457-43D8-8303-B6764FEAAE27}" type="presParOf" srcId="{5663C29A-5522-46D1-A2CE-B5A17303DD48}" destId="{41139D55-60BE-41E7-B457-D2F46FA2F6A0}" srcOrd="0" destOrd="0" presId="urn:microsoft.com/office/officeart/2005/8/layout/cycle2"/>
    <dgm:cxn modelId="{644F4B4A-64C4-4045-AAE6-51CC1D7CAEFC}" type="presParOf" srcId="{5663C29A-5522-46D1-A2CE-B5A17303DD48}" destId="{66C699E0-E7A5-4067-8257-B718DEE24A3A}" srcOrd="1" destOrd="0" presId="urn:microsoft.com/office/officeart/2005/8/layout/cycle2"/>
    <dgm:cxn modelId="{31298B2B-CB24-42F7-BA36-82730BEBD557}" type="presParOf" srcId="{66C699E0-E7A5-4067-8257-B718DEE24A3A}" destId="{10C11F73-FA15-4321-B8AA-8ED4A903DC7A}" srcOrd="0" destOrd="0" presId="urn:microsoft.com/office/officeart/2005/8/layout/cycle2"/>
    <dgm:cxn modelId="{C6578C7C-E3DF-4FF7-A335-98657EB9CCBA}" type="presParOf" srcId="{5663C29A-5522-46D1-A2CE-B5A17303DD48}" destId="{31BAC364-39B8-4E74-8977-F644F5C341AA}" srcOrd="2" destOrd="0" presId="urn:microsoft.com/office/officeart/2005/8/layout/cycle2"/>
    <dgm:cxn modelId="{97753828-5EDE-4432-807F-A2960EA9E4EB}" type="presParOf" srcId="{5663C29A-5522-46D1-A2CE-B5A17303DD48}" destId="{060ACD19-E2AB-46F4-B487-392273E6F2E3}" srcOrd="3" destOrd="0" presId="urn:microsoft.com/office/officeart/2005/8/layout/cycle2"/>
    <dgm:cxn modelId="{A0D7340F-5E8B-49A0-9A86-5EA1B355EE44}" type="presParOf" srcId="{060ACD19-E2AB-46F4-B487-392273E6F2E3}" destId="{CBC2D1BA-DF6F-4DCF-904C-B60E73325757}" srcOrd="0" destOrd="0" presId="urn:microsoft.com/office/officeart/2005/8/layout/cycle2"/>
    <dgm:cxn modelId="{5DFE1200-EC08-4478-8E79-7BE9D1EC1048}" type="presParOf" srcId="{5663C29A-5522-46D1-A2CE-B5A17303DD48}" destId="{478D9C87-7AC0-4FDB-9D01-A975D5F1B7FC}" srcOrd="4" destOrd="0" presId="urn:microsoft.com/office/officeart/2005/8/layout/cycle2"/>
    <dgm:cxn modelId="{63262456-E7AF-47B3-9639-F18CB8E26C15}" type="presParOf" srcId="{5663C29A-5522-46D1-A2CE-B5A17303DD48}" destId="{5A786BD0-62CA-4C63-A631-D07C5E971BFB}" srcOrd="5" destOrd="0" presId="urn:microsoft.com/office/officeart/2005/8/layout/cycle2"/>
    <dgm:cxn modelId="{FD952F62-0B37-4D45-9830-DE600E980CBE}" type="presParOf" srcId="{5A786BD0-62CA-4C63-A631-D07C5E971BFB}" destId="{FAA61FFF-C591-4761-9083-CF4B1677E85A}" srcOrd="0" destOrd="0" presId="urn:microsoft.com/office/officeart/2005/8/layout/cycle2"/>
    <dgm:cxn modelId="{216D8A29-9B8A-40FC-A260-2F80E2395E1F}" type="presParOf" srcId="{5663C29A-5522-46D1-A2CE-B5A17303DD48}" destId="{10828E52-6F5F-4E7B-9854-42145466BB24}" srcOrd="6" destOrd="0" presId="urn:microsoft.com/office/officeart/2005/8/layout/cycle2"/>
    <dgm:cxn modelId="{D5CD529E-15E6-45D9-B090-AE04DE805638}" type="presParOf" srcId="{5663C29A-5522-46D1-A2CE-B5A17303DD48}" destId="{4805EB2B-73D7-4ACE-8581-E102C5031309}" srcOrd="7" destOrd="0" presId="urn:microsoft.com/office/officeart/2005/8/layout/cycle2"/>
    <dgm:cxn modelId="{A3657C4E-94A4-484D-A7E9-D4A9E6C163B6}" type="presParOf" srcId="{4805EB2B-73D7-4ACE-8581-E102C5031309}" destId="{18F5151B-80C3-403E-AE75-33CA209EEF1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0D36E3-1802-48FD-A2D3-155E62FBA78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947610-13A5-446C-8981-F8A7470EE69A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МАОУ</a:t>
          </a:r>
          <a:r>
            <a:rPr lang="ru-RU" dirty="0" smtClean="0"/>
            <a:t> </a:t>
          </a:r>
          <a:r>
            <a:rPr lang="en-US" dirty="0" smtClean="0"/>
            <a:t>“</a:t>
          </a:r>
          <a:r>
            <a:rPr lang="ru-RU" dirty="0" smtClean="0"/>
            <a:t>Лицей №176</a:t>
          </a:r>
          <a:r>
            <a:rPr lang="en-US" dirty="0" smtClean="0"/>
            <a:t>”</a:t>
          </a:r>
          <a:endParaRPr lang="ru-RU" dirty="0"/>
        </a:p>
      </dgm:t>
    </dgm:pt>
    <dgm:pt modelId="{19956C8E-EBE5-4E26-8AB9-8AB3ABFE90F0}" type="parTrans" cxnId="{C915C01C-F405-4DF6-A8A6-7D0D1F73BEB4}">
      <dgm:prSet/>
      <dgm:spPr/>
      <dgm:t>
        <a:bodyPr/>
        <a:lstStyle/>
        <a:p>
          <a:endParaRPr lang="ru-RU"/>
        </a:p>
      </dgm:t>
    </dgm:pt>
    <dgm:pt modelId="{8DEDF896-008C-4F12-8BF4-961945A88542}" type="sibTrans" cxnId="{C915C01C-F405-4DF6-A8A6-7D0D1F73BEB4}">
      <dgm:prSet/>
      <dgm:spPr/>
      <dgm:t>
        <a:bodyPr/>
        <a:lstStyle/>
        <a:p>
          <a:endParaRPr lang="ru-RU"/>
        </a:p>
      </dgm:t>
    </dgm:pt>
    <dgm:pt modelId="{E3EF3DFB-3820-46C7-B9FB-B89AA0AF10FE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Экскурсии</a:t>
          </a:r>
          <a:r>
            <a:rPr lang="ru-RU" dirty="0" smtClean="0"/>
            <a:t> в ВУЗ</a:t>
          </a:r>
          <a:endParaRPr lang="ru-RU" dirty="0"/>
        </a:p>
      </dgm:t>
    </dgm:pt>
    <dgm:pt modelId="{0CDF159D-6260-4FC7-BEF5-C02B785F8A68}" type="parTrans" cxnId="{37875F85-3967-4C94-B464-BD933A6DA36E}">
      <dgm:prSet/>
      <dgm:spPr/>
      <dgm:t>
        <a:bodyPr/>
        <a:lstStyle/>
        <a:p>
          <a:endParaRPr lang="ru-RU"/>
        </a:p>
      </dgm:t>
    </dgm:pt>
    <dgm:pt modelId="{BE4DC508-9781-42A6-8DC9-5D5D5D1AF6CB}" type="sibTrans" cxnId="{37875F85-3967-4C94-B464-BD933A6DA36E}">
      <dgm:prSet/>
      <dgm:spPr/>
      <dgm:t>
        <a:bodyPr/>
        <a:lstStyle/>
        <a:p>
          <a:endParaRPr lang="ru-RU"/>
        </a:p>
      </dgm:t>
    </dgm:pt>
    <dgm:pt modelId="{00DE6F1E-48B9-4078-AF00-2EEDEBA1632C}">
      <dgm:prSet phldrT="[Текст]"/>
      <dgm:spPr/>
      <dgm:t>
        <a:bodyPr/>
        <a:lstStyle/>
        <a:p>
          <a:r>
            <a:rPr lang="ru-RU" dirty="0" smtClean="0"/>
            <a:t>НПК, НИР</a:t>
          </a:r>
          <a:endParaRPr lang="ru-RU" dirty="0"/>
        </a:p>
      </dgm:t>
    </dgm:pt>
    <dgm:pt modelId="{448A24A5-88A6-411F-836D-372B1F3491A7}" type="parTrans" cxnId="{141C25E7-9400-4D96-8558-155BD560D967}">
      <dgm:prSet/>
      <dgm:spPr/>
      <dgm:t>
        <a:bodyPr/>
        <a:lstStyle/>
        <a:p>
          <a:endParaRPr lang="ru-RU"/>
        </a:p>
      </dgm:t>
    </dgm:pt>
    <dgm:pt modelId="{B49EC9B0-2742-4455-87DA-92547F50DC48}" type="sibTrans" cxnId="{141C25E7-9400-4D96-8558-155BD560D967}">
      <dgm:prSet/>
      <dgm:spPr/>
      <dgm:t>
        <a:bodyPr/>
        <a:lstStyle/>
        <a:p>
          <a:endParaRPr lang="ru-RU"/>
        </a:p>
      </dgm:t>
    </dgm:pt>
    <dgm:pt modelId="{A85C79EC-C680-4E8D-B23B-08758506492B}">
      <dgm:prSet phldrT="[Текст]"/>
      <dgm:spPr/>
      <dgm:t>
        <a:bodyPr/>
        <a:lstStyle/>
        <a:p>
          <a:r>
            <a:rPr lang="ru-RU" dirty="0" smtClean="0"/>
            <a:t>Предметные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9F8087-269E-49C7-B522-74BCB578E371}" type="parTrans" cxnId="{440BD52B-2FFC-47C2-B0A8-062209FCE669}">
      <dgm:prSet/>
      <dgm:spPr/>
      <dgm:t>
        <a:bodyPr/>
        <a:lstStyle/>
        <a:p>
          <a:endParaRPr lang="ru-RU"/>
        </a:p>
      </dgm:t>
    </dgm:pt>
    <dgm:pt modelId="{F096322A-CC6B-4386-986D-05C7BE2A77FF}" type="sibTrans" cxnId="{440BD52B-2FFC-47C2-B0A8-062209FCE669}">
      <dgm:prSet/>
      <dgm:spPr/>
      <dgm:t>
        <a:bodyPr/>
        <a:lstStyle/>
        <a:p>
          <a:endParaRPr lang="ru-RU"/>
        </a:p>
      </dgm:t>
    </dgm:pt>
    <dgm:pt modelId="{3492A811-00EB-4B8F-95BF-812BE53C1501}">
      <dgm:prSet phldrT="[Текст]"/>
      <dgm:spPr/>
      <dgm:t>
        <a:bodyPr/>
        <a:lstStyle/>
        <a:p>
          <a:r>
            <a:rPr lang="ru-RU" dirty="0" smtClean="0"/>
            <a:t>Совместная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учебная</a:t>
          </a:r>
          <a:r>
            <a:rPr lang="ru-RU" dirty="0" smtClean="0"/>
            <a:t> деятельность</a:t>
          </a:r>
          <a:endParaRPr lang="ru-RU" dirty="0"/>
        </a:p>
      </dgm:t>
    </dgm:pt>
    <dgm:pt modelId="{7587FD96-C405-4899-A9A7-94A7D439EDE8}" type="parTrans" cxnId="{EBD2987D-43A5-4C2C-8BC2-BCF9244ECC04}">
      <dgm:prSet/>
      <dgm:spPr/>
      <dgm:t>
        <a:bodyPr/>
        <a:lstStyle/>
        <a:p>
          <a:endParaRPr lang="ru-RU"/>
        </a:p>
      </dgm:t>
    </dgm:pt>
    <dgm:pt modelId="{D313EA2D-9D52-4398-AEF8-E524DA9DD082}" type="sibTrans" cxnId="{EBD2987D-43A5-4C2C-8BC2-BCF9244ECC04}">
      <dgm:prSet/>
      <dgm:spPr/>
      <dgm:t>
        <a:bodyPr/>
        <a:lstStyle/>
        <a:p>
          <a:endParaRPr lang="ru-RU"/>
        </a:p>
      </dgm:t>
    </dgm:pt>
    <dgm:pt modelId="{9E7070A8-3991-4945-8C0C-F5D825418C50}">
      <dgm:prSet phldrT="[Текст]"/>
      <dgm:spPr/>
      <dgm:t>
        <a:bodyPr/>
        <a:lstStyle/>
        <a:p>
          <a:r>
            <a:rPr lang="ru-RU" dirty="0" smtClean="0"/>
            <a:t>Лекции,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лабороторно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-практические</a:t>
          </a:r>
          <a:r>
            <a:rPr lang="ru-RU" dirty="0" smtClean="0"/>
            <a:t> занятия</a:t>
          </a:r>
          <a:endParaRPr lang="ru-RU" dirty="0"/>
        </a:p>
      </dgm:t>
    </dgm:pt>
    <dgm:pt modelId="{DD5EBC1D-3F6A-4A7C-A8D2-2D0F60ED5A37}" type="parTrans" cxnId="{16483CA9-5DE6-4F11-A79C-0CEC56CE7F6E}">
      <dgm:prSet/>
      <dgm:spPr/>
      <dgm:t>
        <a:bodyPr/>
        <a:lstStyle/>
        <a:p>
          <a:endParaRPr lang="ru-RU"/>
        </a:p>
      </dgm:t>
    </dgm:pt>
    <dgm:pt modelId="{04C129E8-188C-4BA4-85D5-5CCC7F919A04}" type="sibTrans" cxnId="{16483CA9-5DE6-4F11-A79C-0CEC56CE7F6E}">
      <dgm:prSet/>
      <dgm:spPr/>
      <dgm:t>
        <a:bodyPr/>
        <a:lstStyle/>
        <a:p>
          <a:endParaRPr lang="ru-RU"/>
        </a:p>
      </dgm:t>
    </dgm:pt>
    <dgm:pt modelId="{719A4258-CA81-488B-80BB-8291379CCBEF}">
      <dgm:prSet phldrT="[Текст]"/>
      <dgm:spPr/>
      <dgm:t>
        <a:bodyPr/>
        <a:lstStyle/>
        <a:p>
          <a:r>
            <a:rPr lang="ru-RU" dirty="0" smtClean="0"/>
            <a:t>Совместные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C7087B-3085-4F4B-AFB6-556F7FC72AFB}" type="parTrans" cxnId="{0F605FE1-98DB-4AF4-B1EC-053FBAB1C150}">
      <dgm:prSet/>
      <dgm:spPr/>
      <dgm:t>
        <a:bodyPr/>
        <a:lstStyle/>
        <a:p>
          <a:endParaRPr lang="ru-RU"/>
        </a:p>
      </dgm:t>
    </dgm:pt>
    <dgm:pt modelId="{F944B987-A9B1-4461-BEBA-730463485F6E}" type="sibTrans" cxnId="{0F605FE1-98DB-4AF4-B1EC-053FBAB1C150}">
      <dgm:prSet/>
      <dgm:spPr/>
      <dgm:t>
        <a:bodyPr/>
        <a:lstStyle/>
        <a:p>
          <a:endParaRPr lang="ru-RU"/>
        </a:p>
      </dgm:t>
    </dgm:pt>
    <dgm:pt modelId="{B555C235-0CED-4A78-8FEF-471397C57889}" type="pres">
      <dgm:prSet presAssocID="{6A0D36E3-1802-48FD-A2D3-155E62FBA78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877CFE-BE1B-4106-833B-63BC1CB57564}" type="pres">
      <dgm:prSet presAssocID="{C7947610-13A5-446C-8981-F8A7470EE69A}" presName="root1" presStyleCnt="0"/>
      <dgm:spPr/>
    </dgm:pt>
    <dgm:pt modelId="{C3CE4368-7AD4-457D-B1E2-26E2E303E0DF}" type="pres">
      <dgm:prSet presAssocID="{C7947610-13A5-446C-8981-F8A7470EE69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04CE71-4BC0-4163-B173-FF5D2AB73FE0}" type="pres">
      <dgm:prSet presAssocID="{C7947610-13A5-446C-8981-F8A7470EE69A}" presName="level2hierChild" presStyleCnt="0"/>
      <dgm:spPr/>
    </dgm:pt>
    <dgm:pt modelId="{B4981A41-889A-4FE0-962F-0C9C1E3F69AF}" type="pres">
      <dgm:prSet presAssocID="{0CDF159D-6260-4FC7-BEF5-C02B785F8A68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CA6CE03D-0279-4F6E-892E-444AFD3FD1C6}" type="pres">
      <dgm:prSet presAssocID="{0CDF159D-6260-4FC7-BEF5-C02B785F8A68}" presName="connTx" presStyleLbl="parChTrans1D2" presStyleIdx="0" presStyleCnt="3"/>
      <dgm:spPr/>
      <dgm:t>
        <a:bodyPr/>
        <a:lstStyle/>
        <a:p>
          <a:endParaRPr lang="ru-RU"/>
        </a:p>
      </dgm:t>
    </dgm:pt>
    <dgm:pt modelId="{726CEEA4-B822-48D8-A435-391BE865A07F}" type="pres">
      <dgm:prSet presAssocID="{E3EF3DFB-3820-46C7-B9FB-B89AA0AF10FE}" presName="root2" presStyleCnt="0"/>
      <dgm:spPr/>
    </dgm:pt>
    <dgm:pt modelId="{682B7859-E976-47CE-9F1E-2FA81F8E70BB}" type="pres">
      <dgm:prSet presAssocID="{E3EF3DFB-3820-46C7-B9FB-B89AA0AF10FE}" presName="LevelTwoTextNode" presStyleLbl="node2" presStyleIdx="0" presStyleCnt="3" custLinFactY="28908" custLinFactNeighborX="12596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FAB596-B3D4-4723-A4A5-641D9B830B47}" type="pres">
      <dgm:prSet presAssocID="{E3EF3DFB-3820-46C7-B9FB-B89AA0AF10FE}" presName="level3hierChild" presStyleCnt="0"/>
      <dgm:spPr/>
    </dgm:pt>
    <dgm:pt modelId="{D87D2488-EB83-428C-BF9B-03B163231E7C}" type="pres">
      <dgm:prSet presAssocID="{F3C7087B-3085-4F4B-AFB6-556F7FC72AFB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EF2B0151-0B41-4FDE-8334-D3603F8D4C03}" type="pres">
      <dgm:prSet presAssocID="{F3C7087B-3085-4F4B-AFB6-556F7FC72AFB}" presName="connTx" presStyleLbl="parChTrans1D2" presStyleIdx="1" presStyleCnt="3"/>
      <dgm:spPr/>
      <dgm:t>
        <a:bodyPr/>
        <a:lstStyle/>
        <a:p>
          <a:endParaRPr lang="ru-RU"/>
        </a:p>
      </dgm:t>
    </dgm:pt>
    <dgm:pt modelId="{3E9D21E8-740E-4149-8063-5A2D3CF9F677}" type="pres">
      <dgm:prSet presAssocID="{719A4258-CA81-488B-80BB-8291379CCBEF}" presName="root2" presStyleCnt="0"/>
      <dgm:spPr/>
    </dgm:pt>
    <dgm:pt modelId="{B4D46417-1081-4797-A0BA-3B2491AE7E4B}" type="pres">
      <dgm:prSet presAssocID="{719A4258-CA81-488B-80BB-8291379CCBEF}" presName="LevelTwoTextNode" presStyleLbl="node2" presStyleIdx="1" presStyleCnt="3" custLinFactY="-20823" custLinFactNeighborX="-985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5A9845-5C98-4987-A046-4FA3DF3D90C8}" type="pres">
      <dgm:prSet presAssocID="{719A4258-CA81-488B-80BB-8291379CCBEF}" presName="level3hierChild" presStyleCnt="0"/>
      <dgm:spPr/>
    </dgm:pt>
    <dgm:pt modelId="{9253EE3E-C2F8-4FE9-B5DB-94EBFF65089F}" type="pres">
      <dgm:prSet presAssocID="{448A24A5-88A6-411F-836D-372B1F3491A7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4D21DB7D-E4BA-42FE-91F1-C93AF020B7C2}" type="pres">
      <dgm:prSet presAssocID="{448A24A5-88A6-411F-836D-372B1F3491A7}" presName="connTx" presStyleLbl="parChTrans1D3" presStyleIdx="0" presStyleCnt="3"/>
      <dgm:spPr/>
      <dgm:t>
        <a:bodyPr/>
        <a:lstStyle/>
        <a:p>
          <a:endParaRPr lang="ru-RU"/>
        </a:p>
      </dgm:t>
    </dgm:pt>
    <dgm:pt modelId="{BA660336-3D45-4BA3-BE53-326DE160D3B6}" type="pres">
      <dgm:prSet presAssocID="{00DE6F1E-48B9-4078-AF00-2EEDEBA1632C}" presName="root2" presStyleCnt="0"/>
      <dgm:spPr/>
    </dgm:pt>
    <dgm:pt modelId="{B9F52895-876F-4613-A1D1-8AF4548AD68A}" type="pres">
      <dgm:prSet presAssocID="{00DE6F1E-48B9-4078-AF00-2EEDEBA1632C}" presName="LevelTwoTextNode" presStyleLbl="node3" presStyleIdx="0" presStyleCnt="3" custLinFactY="-8233" custLinFactNeighborX="-165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38662E-84DA-4D95-8A68-CD50CCD3FC7A}" type="pres">
      <dgm:prSet presAssocID="{00DE6F1E-48B9-4078-AF00-2EEDEBA1632C}" presName="level3hierChild" presStyleCnt="0"/>
      <dgm:spPr/>
    </dgm:pt>
    <dgm:pt modelId="{6624F9C7-8661-4BF7-B17C-FBB7370E451D}" type="pres">
      <dgm:prSet presAssocID="{F89F8087-269E-49C7-B522-74BCB578E371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4552140D-E3EC-4D26-80E5-8E0FB80D4F1B}" type="pres">
      <dgm:prSet presAssocID="{F89F8087-269E-49C7-B522-74BCB578E371}" presName="connTx" presStyleLbl="parChTrans1D3" presStyleIdx="1" presStyleCnt="3"/>
      <dgm:spPr/>
      <dgm:t>
        <a:bodyPr/>
        <a:lstStyle/>
        <a:p>
          <a:endParaRPr lang="ru-RU"/>
        </a:p>
      </dgm:t>
    </dgm:pt>
    <dgm:pt modelId="{E01B5130-B488-4725-9526-9C1D4E486C59}" type="pres">
      <dgm:prSet presAssocID="{A85C79EC-C680-4E8D-B23B-08758506492B}" presName="root2" presStyleCnt="0"/>
      <dgm:spPr/>
    </dgm:pt>
    <dgm:pt modelId="{B6B93D48-253A-43DD-A15F-2A5F3672F28D}" type="pres">
      <dgm:prSet presAssocID="{A85C79EC-C680-4E8D-B23B-08758506492B}" presName="LevelTwoTextNode" presStyleLbl="node3" presStyleIdx="1" presStyleCnt="3" custLinFactY="-6467" custLinFactNeighborX="-165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D81973-6541-4CFC-A096-BED77AB6091B}" type="pres">
      <dgm:prSet presAssocID="{A85C79EC-C680-4E8D-B23B-08758506492B}" presName="level3hierChild" presStyleCnt="0"/>
      <dgm:spPr/>
    </dgm:pt>
    <dgm:pt modelId="{D37A5565-6DD0-46B3-89FD-29FEC76DB16E}" type="pres">
      <dgm:prSet presAssocID="{7587FD96-C405-4899-A9A7-94A7D439EDE8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36750DAA-D1D2-4232-85D2-0D0F18372281}" type="pres">
      <dgm:prSet presAssocID="{7587FD96-C405-4899-A9A7-94A7D439EDE8}" presName="connTx" presStyleLbl="parChTrans1D2" presStyleIdx="2" presStyleCnt="3"/>
      <dgm:spPr/>
      <dgm:t>
        <a:bodyPr/>
        <a:lstStyle/>
        <a:p>
          <a:endParaRPr lang="ru-RU"/>
        </a:p>
      </dgm:t>
    </dgm:pt>
    <dgm:pt modelId="{E2293755-5953-4EA1-9F39-71B3C1FDF32C}" type="pres">
      <dgm:prSet presAssocID="{3492A811-00EB-4B8F-95BF-812BE53C1501}" presName="root2" presStyleCnt="0"/>
      <dgm:spPr/>
    </dgm:pt>
    <dgm:pt modelId="{BEB9CDFF-B632-4D89-961E-B4DE66375FA4}" type="pres">
      <dgm:prSet presAssocID="{3492A811-00EB-4B8F-95BF-812BE53C1501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77F0BF-00C9-4406-AE53-485E40C85F74}" type="pres">
      <dgm:prSet presAssocID="{3492A811-00EB-4B8F-95BF-812BE53C1501}" presName="level3hierChild" presStyleCnt="0"/>
      <dgm:spPr/>
    </dgm:pt>
    <dgm:pt modelId="{BBD6D5B2-7E0F-4B7D-A7BD-83A3E5CBA602}" type="pres">
      <dgm:prSet presAssocID="{DD5EBC1D-3F6A-4A7C-A8D2-2D0F60ED5A37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FD2C8A3D-ABE2-4801-A96C-E57B23573C68}" type="pres">
      <dgm:prSet presAssocID="{DD5EBC1D-3F6A-4A7C-A8D2-2D0F60ED5A37}" presName="connTx" presStyleLbl="parChTrans1D3" presStyleIdx="2" presStyleCnt="3"/>
      <dgm:spPr/>
      <dgm:t>
        <a:bodyPr/>
        <a:lstStyle/>
        <a:p>
          <a:endParaRPr lang="ru-RU"/>
        </a:p>
      </dgm:t>
    </dgm:pt>
    <dgm:pt modelId="{5A321098-C77A-4BD6-981D-0C32D6663623}" type="pres">
      <dgm:prSet presAssocID="{9E7070A8-3991-4945-8C0C-F5D825418C50}" presName="root2" presStyleCnt="0"/>
      <dgm:spPr/>
    </dgm:pt>
    <dgm:pt modelId="{C94ED560-B412-46A1-BA12-109FA6D5F09C}" type="pres">
      <dgm:prSet presAssocID="{9E7070A8-3991-4945-8C0C-F5D825418C50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72B282-D1FB-412D-B1AA-67BA4AEC6416}" type="pres">
      <dgm:prSet presAssocID="{9E7070A8-3991-4945-8C0C-F5D825418C50}" presName="level3hierChild" presStyleCnt="0"/>
      <dgm:spPr/>
    </dgm:pt>
  </dgm:ptLst>
  <dgm:cxnLst>
    <dgm:cxn modelId="{A6C33AC0-940D-4860-9647-3883C3C459F2}" type="presOf" srcId="{3492A811-00EB-4B8F-95BF-812BE53C1501}" destId="{BEB9CDFF-B632-4D89-961E-B4DE66375FA4}" srcOrd="0" destOrd="0" presId="urn:microsoft.com/office/officeart/2005/8/layout/hierarchy2"/>
    <dgm:cxn modelId="{A52F716E-4E38-4241-AD54-485D0E84B566}" type="presOf" srcId="{448A24A5-88A6-411F-836D-372B1F3491A7}" destId="{4D21DB7D-E4BA-42FE-91F1-C93AF020B7C2}" srcOrd="1" destOrd="0" presId="urn:microsoft.com/office/officeart/2005/8/layout/hierarchy2"/>
    <dgm:cxn modelId="{EBD2987D-43A5-4C2C-8BC2-BCF9244ECC04}" srcId="{C7947610-13A5-446C-8981-F8A7470EE69A}" destId="{3492A811-00EB-4B8F-95BF-812BE53C1501}" srcOrd="2" destOrd="0" parTransId="{7587FD96-C405-4899-A9A7-94A7D439EDE8}" sibTransId="{D313EA2D-9D52-4398-AEF8-E524DA9DD082}"/>
    <dgm:cxn modelId="{2B710738-7E89-414B-90DD-13105B8021C1}" type="presOf" srcId="{F3C7087B-3085-4F4B-AFB6-556F7FC72AFB}" destId="{D87D2488-EB83-428C-BF9B-03B163231E7C}" srcOrd="0" destOrd="0" presId="urn:microsoft.com/office/officeart/2005/8/layout/hierarchy2"/>
    <dgm:cxn modelId="{12366D6C-727B-4106-ADFE-8F783C85E526}" type="presOf" srcId="{9E7070A8-3991-4945-8C0C-F5D825418C50}" destId="{C94ED560-B412-46A1-BA12-109FA6D5F09C}" srcOrd="0" destOrd="0" presId="urn:microsoft.com/office/officeart/2005/8/layout/hierarchy2"/>
    <dgm:cxn modelId="{8854C7C9-4CA0-43C6-A3B8-7B635D393145}" type="presOf" srcId="{DD5EBC1D-3F6A-4A7C-A8D2-2D0F60ED5A37}" destId="{BBD6D5B2-7E0F-4B7D-A7BD-83A3E5CBA602}" srcOrd="0" destOrd="0" presId="urn:microsoft.com/office/officeart/2005/8/layout/hierarchy2"/>
    <dgm:cxn modelId="{0A7C69A2-0688-4888-A9F4-46069E0AE4B5}" type="presOf" srcId="{7587FD96-C405-4899-A9A7-94A7D439EDE8}" destId="{36750DAA-D1D2-4232-85D2-0D0F18372281}" srcOrd="1" destOrd="0" presId="urn:microsoft.com/office/officeart/2005/8/layout/hierarchy2"/>
    <dgm:cxn modelId="{141C25E7-9400-4D96-8558-155BD560D967}" srcId="{719A4258-CA81-488B-80BB-8291379CCBEF}" destId="{00DE6F1E-48B9-4078-AF00-2EEDEBA1632C}" srcOrd="0" destOrd="0" parTransId="{448A24A5-88A6-411F-836D-372B1F3491A7}" sibTransId="{B49EC9B0-2742-4455-87DA-92547F50DC48}"/>
    <dgm:cxn modelId="{E94ECA29-296B-4AB6-BE34-CE3BBAD1778F}" type="presOf" srcId="{0CDF159D-6260-4FC7-BEF5-C02B785F8A68}" destId="{B4981A41-889A-4FE0-962F-0C9C1E3F69AF}" srcOrd="0" destOrd="0" presId="urn:microsoft.com/office/officeart/2005/8/layout/hierarchy2"/>
    <dgm:cxn modelId="{AF185470-EAD0-4B74-9B97-D411D69662CD}" type="presOf" srcId="{00DE6F1E-48B9-4078-AF00-2EEDEBA1632C}" destId="{B9F52895-876F-4613-A1D1-8AF4548AD68A}" srcOrd="0" destOrd="0" presId="urn:microsoft.com/office/officeart/2005/8/layout/hierarchy2"/>
    <dgm:cxn modelId="{8463BFBF-D394-4EB2-8619-561E9AAF551C}" type="presOf" srcId="{E3EF3DFB-3820-46C7-B9FB-B89AA0AF10FE}" destId="{682B7859-E976-47CE-9F1E-2FA81F8E70BB}" srcOrd="0" destOrd="0" presId="urn:microsoft.com/office/officeart/2005/8/layout/hierarchy2"/>
    <dgm:cxn modelId="{FD11CB86-7B8E-42B7-9F5F-03F739328C87}" type="presOf" srcId="{F89F8087-269E-49C7-B522-74BCB578E371}" destId="{6624F9C7-8661-4BF7-B17C-FBB7370E451D}" srcOrd="0" destOrd="0" presId="urn:microsoft.com/office/officeart/2005/8/layout/hierarchy2"/>
    <dgm:cxn modelId="{89C0594A-6310-477B-8A0C-15589B7C5A4E}" type="presOf" srcId="{DD5EBC1D-3F6A-4A7C-A8D2-2D0F60ED5A37}" destId="{FD2C8A3D-ABE2-4801-A96C-E57B23573C68}" srcOrd="1" destOrd="0" presId="urn:microsoft.com/office/officeart/2005/8/layout/hierarchy2"/>
    <dgm:cxn modelId="{DFD789CF-2CA8-4181-948B-6C5A98BF7CE0}" type="presOf" srcId="{F89F8087-269E-49C7-B522-74BCB578E371}" destId="{4552140D-E3EC-4D26-80E5-8E0FB80D4F1B}" srcOrd="1" destOrd="0" presId="urn:microsoft.com/office/officeart/2005/8/layout/hierarchy2"/>
    <dgm:cxn modelId="{3C0747F5-4871-4C97-8DCC-ECC330198734}" type="presOf" srcId="{0CDF159D-6260-4FC7-BEF5-C02B785F8A68}" destId="{CA6CE03D-0279-4F6E-892E-444AFD3FD1C6}" srcOrd="1" destOrd="0" presId="urn:microsoft.com/office/officeart/2005/8/layout/hierarchy2"/>
    <dgm:cxn modelId="{08F27817-E9DA-4938-A1C7-D8C263AB3A76}" type="presOf" srcId="{6A0D36E3-1802-48FD-A2D3-155E62FBA78B}" destId="{B555C235-0CED-4A78-8FEF-471397C57889}" srcOrd="0" destOrd="0" presId="urn:microsoft.com/office/officeart/2005/8/layout/hierarchy2"/>
    <dgm:cxn modelId="{37875F85-3967-4C94-B464-BD933A6DA36E}" srcId="{C7947610-13A5-446C-8981-F8A7470EE69A}" destId="{E3EF3DFB-3820-46C7-B9FB-B89AA0AF10FE}" srcOrd="0" destOrd="0" parTransId="{0CDF159D-6260-4FC7-BEF5-C02B785F8A68}" sibTransId="{BE4DC508-9781-42A6-8DC9-5D5D5D1AF6CB}"/>
    <dgm:cxn modelId="{16483CA9-5DE6-4F11-A79C-0CEC56CE7F6E}" srcId="{3492A811-00EB-4B8F-95BF-812BE53C1501}" destId="{9E7070A8-3991-4945-8C0C-F5D825418C50}" srcOrd="0" destOrd="0" parTransId="{DD5EBC1D-3F6A-4A7C-A8D2-2D0F60ED5A37}" sibTransId="{04C129E8-188C-4BA4-85D5-5CCC7F919A04}"/>
    <dgm:cxn modelId="{0F605FE1-98DB-4AF4-B1EC-053FBAB1C150}" srcId="{C7947610-13A5-446C-8981-F8A7470EE69A}" destId="{719A4258-CA81-488B-80BB-8291379CCBEF}" srcOrd="1" destOrd="0" parTransId="{F3C7087B-3085-4F4B-AFB6-556F7FC72AFB}" sibTransId="{F944B987-A9B1-4461-BEBA-730463485F6E}"/>
    <dgm:cxn modelId="{8569AC5B-D0E7-40DF-8DC1-0A0DB717BEC2}" type="presOf" srcId="{719A4258-CA81-488B-80BB-8291379CCBEF}" destId="{B4D46417-1081-4797-A0BA-3B2491AE7E4B}" srcOrd="0" destOrd="0" presId="urn:microsoft.com/office/officeart/2005/8/layout/hierarchy2"/>
    <dgm:cxn modelId="{44E44349-174C-4955-BD17-FD99DD2AEB92}" type="presOf" srcId="{C7947610-13A5-446C-8981-F8A7470EE69A}" destId="{C3CE4368-7AD4-457D-B1E2-26E2E303E0DF}" srcOrd="0" destOrd="0" presId="urn:microsoft.com/office/officeart/2005/8/layout/hierarchy2"/>
    <dgm:cxn modelId="{2B8281BE-FA7D-46E2-AE62-3BF0F8307092}" type="presOf" srcId="{A85C79EC-C680-4E8D-B23B-08758506492B}" destId="{B6B93D48-253A-43DD-A15F-2A5F3672F28D}" srcOrd="0" destOrd="0" presId="urn:microsoft.com/office/officeart/2005/8/layout/hierarchy2"/>
    <dgm:cxn modelId="{C915C01C-F405-4DF6-A8A6-7D0D1F73BEB4}" srcId="{6A0D36E3-1802-48FD-A2D3-155E62FBA78B}" destId="{C7947610-13A5-446C-8981-F8A7470EE69A}" srcOrd="0" destOrd="0" parTransId="{19956C8E-EBE5-4E26-8AB9-8AB3ABFE90F0}" sibTransId="{8DEDF896-008C-4F12-8BF4-961945A88542}"/>
    <dgm:cxn modelId="{183A6946-CBC3-4870-8DB2-D65C077DBABA}" type="presOf" srcId="{448A24A5-88A6-411F-836D-372B1F3491A7}" destId="{9253EE3E-C2F8-4FE9-B5DB-94EBFF65089F}" srcOrd="0" destOrd="0" presId="urn:microsoft.com/office/officeart/2005/8/layout/hierarchy2"/>
    <dgm:cxn modelId="{16B114AE-FEC0-40C8-B460-B0C51709DE6C}" type="presOf" srcId="{F3C7087B-3085-4F4B-AFB6-556F7FC72AFB}" destId="{EF2B0151-0B41-4FDE-8334-D3603F8D4C03}" srcOrd="1" destOrd="0" presId="urn:microsoft.com/office/officeart/2005/8/layout/hierarchy2"/>
    <dgm:cxn modelId="{0844F35F-AECF-4D55-A678-35BE51D6E62C}" type="presOf" srcId="{7587FD96-C405-4899-A9A7-94A7D439EDE8}" destId="{D37A5565-6DD0-46B3-89FD-29FEC76DB16E}" srcOrd="0" destOrd="0" presId="urn:microsoft.com/office/officeart/2005/8/layout/hierarchy2"/>
    <dgm:cxn modelId="{440BD52B-2FFC-47C2-B0A8-062209FCE669}" srcId="{719A4258-CA81-488B-80BB-8291379CCBEF}" destId="{A85C79EC-C680-4E8D-B23B-08758506492B}" srcOrd="1" destOrd="0" parTransId="{F89F8087-269E-49C7-B522-74BCB578E371}" sibTransId="{F096322A-CC6B-4386-986D-05C7BE2A77FF}"/>
    <dgm:cxn modelId="{940DC46E-61FF-4EA0-BB46-9AD751791F15}" type="presParOf" srcId="{B555C235-0CED-4A78-8FEF-471397C57889}" destId="{77877CFE-BE1B-4106-833B-63BC1CB57564}" srcOrd="0" destOrd="0" presId="urn:microsoft.com/office/officeart/2005/8/layout/hierarchy2"/>
    <dgm:cxn modelId="{EB477EA1-6F5F-40CC-9174-852F1384D2E8}" type="presParOf" srcId="{77877CFE-BE1B-4106-833B-63BC1CB57564}" destId="{C3CE4368-7AD4-457D-B1E2-26E2E303E0DF}" srcOrd="0" destOrd="0" presId="urn:microsoft.com/office/officeart/2005/8/layout/hierarchy2"/>
    <dgm:cxn modelId="{2A788450-1963-46F1-A54D-7584A9336A70}" type="presParOf" srcId="{77877CFE-BE1B-4106-833B-63BC1CB57564}" destId="{2104CE71-4BC0-4163-B173-FF5D2AB73FE0}" srcOrd="1" destOrd="0" presId="urn:microsoft.com/office/officeart/2005/8/layout/hierarchy2"/>
    <dgm:cxn modelId="{C8475F15-764F-4E41-8000-E835A62923CA}" type="presParOf" srcId="{2104CE71-4BC0-4163-B173-FF5D2AB73FE0}" destId="{B4981A41-889A-4FE0-962F-0C9C1E3F69AF}" srcOrd="0" destOrd="0" presId="urn:microsoft.com/office/officeart/2005/8/layout/hierarchy2"/>
    <dgm:cxn modelId="{85588785-1722-4DD7-BB69-48160EAEACB1}" type="presParOf" srcId="{B4981A41-889A-4FE0-962F-0C9C1E3F69AF}" destId="{CA6CE03D-0279-4F6E-892E-444AFD3FD1C6}" srcOrd="0" destOrd="0" presId="urn:microsoft.com/office/officeart/2005/8/layout/hierarchy2"/>
    <dgm:cxn modelId="{B1F41C3E-B958-469C-80FA-E5863A8152E0}" type="presParOf" srcId="{2104CE71-4BC0-4163-B173-FF5D2AB73FE0}" destId="{726CEEA4-B822-48D8-A435-391BE865A07F}" srcOrd="1" destOrd="0" presId="urn:microsoft.com/office/officeart/2005/8/layout/hierarchy2"/>
    <dgm:cxn modelId="{6ADD8242-7BC0-45D4-AF91-EAE24195E3DC}" type="presParOf" srcId="{726CEEA4-B822-48D8-A435-391BE865A07F}" destId="{682B7859-E976-47CE-9F1E-2FA81F8E70BB}" srcOrd="0" destOrd="0" presId="urn:microsoft.com/office/officeart/2005/8/layout/hierarchy2"/>
    <dgm:cxn modelId="{857CD636-45BA-48BE-8BA2-E22C9AE4CD1E}" type="presParOf" srcId="{726CEEA4-B822-48D8-A435-391BE865A07F}" destId="{62FAB596-B3D4-4723-A4A5-641D9B830B47}" srcOrd="1" destOrd="0" presId="urn:microsoft.com/office/officeart/2005/8/layout/hierarchy2"/>
    <dgm:cxn modelId="{317C5F7E-D676-46AA-8BBA-F0AD961FFE71}" type="presParOf" srcId="{2104CE71-4BC0-4163-B173-FF5D2AB73FE0}" destId="{D87D2488-EB83-428C-BF9B-03B163231E7C}" srcOrd="2" destOrd="0" presId="urn:microsoft.com/office/officeart/2005/8/layout/hierarchy2"/>
    <dgm:cxn modelId="{6635D99A-F29F-44A2-A55C-A426519C6C13}" type="presParOf" srcId="{D87D2488-EB83-428C-BF9B-03B163231E7C}" destId="{EF2B0151-0B41-4FDE-8334-D3603F8D4C03}" srcOrd="0" destOrd="0" presId="urn:microsoft.com/office/officeart/2005/8/layout/hierarchy2"/>
    <dgm:cxn modelId="{2811BB47-C31C-4063-9AE1-87DC93BE1B8C}" type="presParOf" srcId="{2104CE71-4BC0-4163-B173-FF5D2AB73FE0}" destId="{3E9D21E8-740E-4149-8063-5A2D3CF9F677}" srcOrd="3" destOrd="0" presId="urn:microsoft.com/office/officeart/2005/8/layout/hierarchy2"/>
    <dgm:cxn modelId="{56280863-B4E9-4F0C-8F6A-722A34B25B35}" type="presParOf" srcId="{3E9D21E8-740E-4149-8063-5A2D3CF9F677}" destId="{B4D46417-1081-4797-A0BA-3B2491AE7E4B}" srcOrd="0" destOrd="0" presId="urn:microsoft.com/office/officeart/2005/8/layout/hierarchy2"/>
    <dgm:cxn modelId="{FEF80794-6F07-46F1-B8BA-1935CD588614}" type="presParOf" srcId="{3E9D21E8-740E-4149-8063-5A2D3CF9F677}" destId="{5C5A9845-5C98-4987-A046-4FA3DF3D90C8}" srcOrd="1" destOrd="0" presId="urn:microsoft.com/office/officeart/2005/8/layout/hierarchy2"/>
    <dgm:cxn modelId="{437CA87D-0B54-4AAE-8D74-48B3733DA380}" type="presParOf" srcId="{5C5A9845-5C98-4987-A046-4FA3DF3D90C8}" destId="{9253EE3E-C2F8-4FE9-B5DB-94EBFF65089F}" srcOrd="0" destOrd="0" presId="urn:microsoft.com/office/officeart/2005/8/layout/hierarchy2"/>
    <dgm:cxn modelId="{06FA6B8F-8713-4543-A7F8-0D430E5225D8}" type="presParOf" srcId="{9253EE3E-C2F8-4FE9-B5DB-94EBFF65089F}" destId="{4D21DB7D-E4BA-42FE-91F1-C93AF020B7C2}" srcOrd="0" destOrd="0" presId="urn:microsoft.com/office/officeart/2005/8/layout/hierarchy2"/>
    <dgm:cxn modelId="{6A860CF9-0B98-48AB-B741-80D944F22574}" type="presParOf" srcId="{5C5A9845-5C98-4987-A046-4FA3DF3D90C8}" destId="{BA660336-3D45-4BA3-BE53-326DE160D3B6}" srcOrd="1" destOrd="0" presId="urn:microsoft.com/office/officeart/2005/8/layout/hierarchy2"/>
    <dgm:cxn modelId="{9CC14C09-CDD6-49A5-AE75-CF9643981756}" type="presParOf" srcId="{BA660336-3D45-4BA3-BE53-326DE160D3B6}" destId="{B9F52895-876F-4613-A1D1-8AF4548AD68A}" srcOrd="0" destOrd="0" presId="urn:microsoft.com/office/officeart/2005/8/layout/hierarchy2"/>
    <dgm:cxn modelId="{FA08627F-0A40-4BBF-92A2-955B21E6BB5F}" type="presParOf" srcId="{BA660336-3D45-4BA3-BE53-326DE160D3B6}" destId="{2438662E-84DA-4D95-8A68-CD50CCD3FC7A}" srcOrd="1" destOrd="0" presId="urn:microsoft.com/office/officeart/2005/8/layout/hierarchy2"/>
    <dgm:cxn modelId="{B2189449-B318-4B95-976C-2785CF35C603}" type="presParOf" srcId="{5C5A9845-5C98-4987-A046-4FA3DF3D90C8}" destId="{6624F9C7-8661-4BF7-B17C-FBB7370E451D}" srcOrd="2" destOrd="0" presId="urn:microsoft.com/office/officeart/2005/8/layout/hierarchy2"/>
    <dgm:cxn modelId="{5116E1AE-2336-47EC-ACF5-2DB2686F0316}" type="presParOf" srcId="{6624F9C7-8661-4BF7-B17C-FBB7370E451D}" destId="{4552140D-E3EC-4D26-80E5-8E0FB80D4F1B}" srcOrd="0" destOrd="0" presId="urn:microsoft.com/office/officeart/2005/8/layout/hierarchy2"/>
    <dgm:cxn modelId="{449DB5C0-EA5F-485F-8F41-8BA5FBD47223}" type="presParOf" srcId="{5C5A9845-5C98-4987-A046-4FA3DF3D90C8}" destId="{E01B5130-B488-4725-9526-9C1D4E486C59}" srcOrd="3" destOrd="0" presId="urn:microsoft.com/office/officeart/2005/8/layout/hierarchy2"/>
    <dgm:cxn modelId="{7BF78D22-025B-496E-8B0D-CCEFDA664C03}" type="presParOf" srcId="{E01B5130-B488-4725-9526-9C1D4E486C59}" destId="{B6B93D48-253A-43DD-A15F-2A5F3672F28D}" srcOrd="0" destOrd="0" presId="urn:microsoft.com/office/officeart/2005/8/layout/hierarchy2"/>
    <dgm:cxn modelId="{8B99F167-ABDD-43B6-A04E-5276C7567C9A}" type="presParOf" srcId="{E01B5130-B488-4725-9526-9C1D4E486C59}" destId="{40D81973-6541-4CFC-A096-BED77AB6091B}" srcOrd="1" destOrd="0" presId="urn:microsoft.com/office/officeart/2005/8/layout/hierarchy2"/>
    <dgm:cxn modelId="{9C874148-DCA5-46E3-B8A8-610CA88A74BD}" type="presParOf" srcId="{2104CE71-4BC0-4163-B173-FF5D2AB73FE0}" destId="{D37A5565-6DD0-46B3-89FD-29FEC76DB16E}" srcOrd="4" destOrd="0" presId="urn:microsoft.com/office/officeart/2005/8/layout/hierarchy2"/>
    <dgm:cxn modelId="{34A2E395-E3F7-4BAF-A18E-6E1987B45695}" type="presParOf" srcId="{D37A5565-6DD0-46B3-89FD-29FEC76DB16E}" destId="{36750DAA-D1D2-4232-85D2-0D0F18372281}" srcOrd="0" destOrd="0" presId="urn:microsoft.com/office/officeart/2005/8/layout/hierarchy2"/>
    <dgm:cxn modelId="{AEFFFD08-88CD-4275-8000-40FCDFCA81D4}" type="presParOf" srcId="{2104CE71-4BC0-4163-B173-FF5D2AB73FE0}" destId="{E2293755-5953-4EA1-9F39-71B3C1FDF32C}" srcOrd="5" destOrd="0" presId="urn:microsoft.com/office/officeart/2005/8/layout/hierarchy2"/>
    <dgm:cxn modelId="{8FB2229F-6F85-40C6-BAD1-D2B9EB3C6639}" type="presParOf" srcId="{E2293755-5953-4EA1-9F39-71B3C1FDF32C}" destId="{BEB9CDFF-B632-4D89-961E-B4DE66375FA4}" srcOrd="0" destOrd="0" presId="urn:microsoft.com/office/officeart/2005/8/layout/hierarchy2"/>
    <dgm:cxn modelId="{29657E7B-DE2E-4795-B554-77F0D1C07550}" type="presParOf" srcId="{E2293755-5953-4EA1-9F39-71B3C1FDF32C}" destId="{F977F0BF-00C9-4406-AE53-485E40C85F74}" srcOrd="1" destOrd="0" presId="urn:microsoft.com/office/officeart/2005/8/layout/hierarchy2"/>
    <dgm:cxn modelId="{DC8E05C8-1D93-4073-981A-6782EC981742}" type="presParOf" srcId="{F977F0BF-00C9-4406-AE53-485E40C85F74}" destId="{BBD6D5B2-7E0F-4B7D-A7BD-83A3E5CBA602}" srcOrd="0" destOrd="0" presId="urn:microsoft.com/office/officeart/2005/8/layout/hierarchy2"/>
    <dgm:cxn modelId="{F749E6B5-0B7D-4A08-B750-6E673A6D4582}" type="presParOf" srcId="{BBD6D5B2-7E0F-4B7D-A7BD-83A3E5CBA602}" destId="{FD2C8A3D-ABE2-4801-A96C-E57B23573C68}" srcOrd="0" destOrd="0" presId="urn:microsoft.com/office/officeart/2005/8/layout/hierarchy2"/>
    <dgm:cxn modelId="{E6794E0D-DF15-4688-AA0A-7241F199DA74}" type="presParOf" srcId="{F977F0BF-00C9-4406-AE53-485E40C85F74}" destId="{5A321098-C77A-4BD6-981D-0C32D6663623}" srcOrd="1" destOrd="0" presId="urn:microsoft.com/office/officeart/2005/8/layout/hierarchy2"/>
    <dgm:cxn modelId="{64887947-F0E0-4B40-8F9C-5BAB806D77D6}" type="presParOf" srcId="{5A321098-C77A-4BD6-981D-0C32D6663623}" destId="{C94ED560-B412-46A1-BA12-109FA6D5F09C}" srcOrd="0" destOrd="0" presId="urn:microsoft.com/office/officeart/2005/8/layout/hierarchy2"/>
    <dgm:cxn modelId="{64121432-86E7-45AE-BDA3-8136F6AB4B6C}" type="presParOf" srcId="{5A321098-C77A-4BD6-981D-0C32D6663623}" destId="{C372B282-D1FB-412D-B1AA-67BA4AEC641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324DDE-A98E-4569-8A92-9191080DBFB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C1EA8AB9-D014-4217-83E8-F34E0B2D419B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МАОУ</a:t>
          </a:r>
          <a:r>
            <a:rPr lang="ru-RU" b="1" dirty="0" smtClean="0"/>
            <a:t> </a:t>
          </a:r>
          <a:r>
            <a:rPr lang="en-US" b="1" dirty="0" smtClean="0"/>
            <a:t>“</a:t>
          </a:r>
          <a:r>
            <a:rPr lang="ru-RU" b="1" dirty="0" smtClean="0"/>
            <a:t>Лицей №176</a:t>
          </a:r>
          <a:r>
            <a:rPr lang="en-US" b="1" dirty="0" smtClean="0"/>
            <a:t>”</a:t>
          </a:r>
          <a:r>
            <a:rPr lang="ru-RU" b="1" dirty="0" smtClean="0"/>
            <a:t>- НГТУ</a:t>
          </a:r>
          <a:endParaRPr lang="ru-RU" b="1" dirty="0"/>
        </a:p>
      </dgm:t>
    </dgm:pt>
    <dgm:pt modelId="{3D04EF03-6D28-4EBC-B0DD-CF20B09B00AE}" type="parTrans" cxnId="{098F802E-B62D-4DEF-84D0-7B46BFFAB888}">
      <dgm:prSet/>
      <dgm:spPr/>
      <dgm:t>
        <a:bodyPr/>
        <a:lstStyle/>
        <a:p>
          <a:endParaRPr lang="ru-RU"/>
        </a:p>
      </dgm:t>
    </dgm:pt>
    <dgm:pt modelId="{06278646-091D-44A3-A5C6-ADA40E7F6897}" type="sibTrans" cxnId="{098F802E-B62D-4DEF-84D0-7B46BFFAB888}">
      <dgm:prSet/>
      <dgm:spPr/>
      <dgm:t>
        <a:bodyPr/>
        <a:lstStyle/>
        <a:p>
          <a:endParaRPr lang="ru-RU"/>
        </a:p>
      </dgm:t>
    </dgm:pt>
    <dgm:pt modelId="{9D693842-7319-4BD7-9F81-5C5CAFC67678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Дистанционное</a:t>
          </a:r>
          <a:r>
            <a:rPr lang="ru-RU" dirty="0" smtClean="0"/>
            <a:t> </a:t>
          </a:r>
          <a:r>
            <a:rPr lang="ru-RU" b="1" dirty="0" smtClean="0"/>
            <a:t>обучение</a:t>
          </a:r>
          <a:r>
            <a:rPr lang="ru-RU" dirty="0" smtClean="0"/>
            <a:t> </a:t>
          </a:r>
          <a:r>
            <a:rPr lang="ru-RU" b="1" dirty="0" smtClean="0"/>
            <a:t>химии</a:t>
          </a:r>
          <a:endParaRPr lang="ru-RU" b="1" dirty="0"/>
        </a:p>
      </dgm:t>
    </dgm:pt>
    <dgm:pt modelId="{3BF9856D-22E3-4430-92A7-DF52FC4DF2C7}" type="parTrans" cxnId="{D34268DB-DBD8-420C-9BAC-84501BD455F9}">
      <dgm:prSet/>
      <dgm:spPr/>
      <dgm:t>
        <a:bodyPr/>
        <a:lstStyle/>
        <a:p>
          <a:endParaRPr lang="ru-RU"/>
        </a:p>
      </dgm:t>
    </dgm:pt>
    <dgm:pt modelId="{42FA6EB7-00D6-4614-B23C-DB25B0C01072}" type="sibTrans" cxnId="{D34268DB-DBD8-420C-9BAC-84501BD455F9}">
      <dgm:prSet/>
      <dgm:spPr/>
      <dgm:t>
        <a:bodyPr/>
        <a:lstStyle/>
        <a:p>
          <a:endParaRPr lang="ru-RU"/>
        </a:p>
      </dgm:t>
    </dgm:pt>
    <dgm:pt modelId="{84F5AF1B-D237-41E6-81D0-F76A3655FA86}">
      <dgm:prSet phldrT="[Текст]"/>
      <dgm:spPr/>
      <dgm:t>
        <a:bodyPr/>
        <a:lstStyle/>
        <a:p>
          <a:r>
            <a:rPr lang="ru-RU" b="1" dirty="0" smtClean="0"/>
            <a:t>Развитие взаимодействия на более высоком уровне</a:t>
          </a:r>
          <a:endParaRPr lang="ru-RU" b="1" dirty="0"/>
        </a:p>
      </dgm:t>
    </dgm:pt>
    <dgm:pt modelId="{4DEB0341-F8F0-4D50-9790-D293BD3D539A}" type="parTrans" cxnId="{CDD8A032-A829-4AAE-845F-9183E50AC197}">
      <dgm:prSet/>
      <dgm:spPr/>
      <dgm:t>
        <a:bodyPr/>
        <a:lstStyle/>
        <a:p>
          <a:endParaRPr lang="ru-RU"/>
        </a:p>
      </dgm:t>
    </dgm:pt>
    <dgm:pt modelId="{4D79A03B-3A67-4318-A682-01FF1791D82A}" type="sibTrans" cxnId="{CDD8A032-A829-4AAE-845F-9183E50AC197}">
      <dgm:prSet/>
      <dgm:spPr/>
      <dgm:t>
        <a:bodyPr/>
        <a:lstStyle/>
        <a:p>
          <a:endParaRPr lang="ru-RU"/>
        </a:p>
      </dgm:t>
    </dgm:pt>
    <dgm:pt modelId="{E0A99D94-7F42-43A8-9AC8-8A9ABAC601A6}" type="pres">
      <dgm:prSet presAssocID="{7C324DDE-A98E-4569-8A92-9191080DBFBC}" presName="arrowDiagram" presStyleCnt="0">
        <dgm:presLayoutVars>
          <dgm:chMax val="5"/>
          <dgm:dir/>
          <dgm:resizeHandles val="exact"/>
        </dgm:presLayoutVars>
      </dgm:prSet>
      <dgm:spPr/>
    </dgm:pt>
    <dgm:pt modelId="{BC29084F-3C40-4204-9465-221CD56C258D}" type="pres">
      <dgm:prSet presAssocID="{7C324DDE-A98E-4569-8A92-9191080DBFBC}" presName="arrow" presStyleLbl="bgShp" presStyleIdx="0" presStyleCnt="1" custScaleX="66149" custScaleY="49139"/>
      <dgm:spPr/>
    </dgm:pt>
    <dgm:pt modelId="{975A5F05-8E23-4AC2-9CAC-82A6C4B2B46D}" type="pres">
      <dgm:prSet presAssocID="{7C324DDE-A98E-4569-8A92-9191080DBFBC}" presName="arrowDiagram3" presStyleCnt="0"/>
      <dgm:spPr/>
    </dgm:pt>
    <dgm:pt modelId="{AA511FF7-D7E1-4324-890A-EB543D547D60}" type="pres">
      <dgm:prSet presAssocID="{C1EA8AB9-D014-4217-83E8-F34E0B2D419B}" presName="bullet3a" presStyleLbl="node1" presStyleIdx="0" presStyleCnt="3" custFlipVert="0" custFlipHor="0" custScaleX="28846" custScaleY="48073" custLinFactX="81728" custLinFactNeighborX="100000" custLinFactNeighborY="90863"/>
      <dgm:spPr/>
    </dgm:pt>
    <dgm:pt modelId="{8BC70663-B44B-40D1-816B-E62101501DE0}" type="pres">
      <dgm:prSet presAssocID="{C1EA8AB9-D014-4217-83E8-F34E0B2D419B}" presName="textBox3a" presStyleLbl="revTx" presStyleIdx="0" presStyleCnt="3" custScaleX="178595" custLinFactNeighborX="-54610" custLinFactNeighborY="250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E7D53-7F31-46EE-A433-529E9B1AD520}" type="pres">
      <dgm:prSet presAssocID="{9D693842-7319-4BD7-9F81-5C5CAFC67678}" presName="bullet3b" presStyleLbl="node1" presStyleIdx="1" presStyleCnt="3" custLinFactNeighborX="-95848" custLinFactNeighborY="50535"/>
      <dgm:spPr/>
    </dgm:pt>
    <dgm:pt modelId="{F3C5DB0F-3542-4593-B452-5C13BAC12601}" type="pres">
      <dgm:prSet presAssocID="{9D693842-7319-4BD7-9F81-5C5CAFC67678}" presName="textBox3b" presStyleLbl="revTx" presStyleIdx="1" presStyleCnt="3" custScaleX="117838" custScaleY="51212" custLinFactNeighborX="4966" custLinFactNeighborY="-13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89AB0-39C2-45E9-BCDD-D101D7C37D0A}" type="pres">
      <dgm:prSet presAssocID="{84F5AF1B-D237-41E6-81D0-F76A3655FA86}" presName="bullet3c" presStyleLbl="node1" presStyleIdx="2" presStyleCnt="3" custLinFactNeighborX="-94119" custLinFactNeighborY="50197"/>
      <dgm:spPr/>
    </dgm:pt>
    <dgm:pt modelId="{7EBF9723-9C08-4BE3-8D23-B533A313202F}" type="pres">
      <dgm:prSet presAssocID="{84F5AF1B-D237-41E6-81D0-F76A3655FA86}" presName="textBox3c" presStyleLbl="revTx" presStyleIdx="2" presStyleCnt="3" custFlipVert="0" custScaleX="100176" custScaleY="41467" custLinFactNeighborX="-9413" custLinFactNeighborY="-21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8F802E-B62D-4DEF-84D0-7B46BFFAB888}" srcId="{7C324DDE-A98E-4569-8A92-9191080DBFBC}" destId="{C1EA8AB9-D014-4217-83E8-F34E0B2D419B}" srcOrd="0" destOrd="0" parTransId="{3D04EF03-6D28-4EBC-B0DD-CF20B09B00AE}" sibTransId="{06278646-091D-44A3-A5C6-ADA40E7F6897}"/>
    <dgm:cxn modelId="{D34268DB-DBD8-420C-9BAC-84501BD455F9}" srcId="{7C324DDE-A98E-4569-8A92-9191080DBFBC}" destId="{9D693842-7319-4BD7-9F81-5C5CAFC67678}" srcOrd="1" destOrd="0" parTransId="{3BF9856D-22E3-4430-92A7-DF52FC4DF2C7}" sibTransId="{42FA6EB7-00D6-4614-B23C-DB25B0C01072}"/>
    <dgm:cxn modelId="{1351B2B1-B393-4DB3-80BE-D67C84898F3E}" type="presOf" srcId="{84F5AF1B-D237-41E6-81D0-F76A3655FA86}" destId="{7EBF9723-9C08-4BE3-8D23-B533A313202F}" srcOrd="0" destOrd="0" presId="urn:microsoft.com/office/officeart/2005/8/layout/arrow2"/>
    <dgm:cxn modelId="{E0751057-1C2F-4B3A-8F56-7841F9C4C812}" type="presOf" srcId="{7C324DDE-A98E-4569-8A92-9191080DBFBC}" destId="{E0A99D94-7F42-43A8-9AC8-8A9ABAC601A6}" srcOrd="0" destOrd="0" presId="urn:microsoft.com/office/officeart/2005/8/layout/arrow2"/>
    <dgm:cxn modelId="{CDD8A032-A829-4AAE-845F-9183E50AC197}" srcId="{7C324DDE-A98E-4569-8A92-9191080DBFBC}" destId="{84F5AF1B-D237-41E6-81D0-F76A3655FA86}" srcOrd="2" destOrd="0" parTransId="{4DEB0341-F8F0-4D50-9790-D293BD3D539A}" sibTransId="{4D79A03B-3A67-4318-A682-01FF1791D82A}"/>
    <dgm:cxn modelId="{676E367B-7395-4909-84CC-D29753A92583}" type="presOf" srcId="{C1EA8AB9-D014-4217-83E8-F34E0B2D419B}" destId="{8BC70663-B44B-40D1-816B-E62101501DE0}" srcOrd="0" destOrd="0" presId="urn:microsoft.com/office/officeart/2005/8/layout/arrow2"/>
    <dgm:cxn modelId="{8CBE9CD7-0331-4449-ADFC-C5BF6206A14A}" type="presOf" srcId="{9D693842-7319-4BD7-9F81-5C5CAFC67678}" destId="{F3C5DB0F-3542-4593-B452-5C13BAC12601}" srcOrd="0" destOrd="0" presId="urn:microsoft.com/office/officeart/2005/8/layout/arrow2"/>
    <dgm:cxn modelId="{CDB98BE2-16B8-4560-8669-4EF593A8EC81}" type="presParOf" srcId="{E0A99D94-7F42-43A8-9AC8-8A9ABAC601A6}" destId="{BC29084F-3C40-4204-9465-221CD56C258D}" srcOrd="0" destOrd="0" presId="urn:microsoft.com/office/officeart/2005/8/layout/arrow2"/>
    <dgm:cxn modelId="{76BB9E9A-1102-4FBA-B058-0FED69716A24}" type="presParOf" srcId="{E0A99D94-7F42-43A8-9AC8-8A9ABAC601A6}" destId="{975A5F05-8E23-4AC2-9CAC-82A6C4B2B46D}" srcOrd="1" destOrd="0" presId="urn:microsoft.com/office/officeart/2005/8/layout/arrow2"/>
    <dgm:cxn modelId="{873928E1-0578-4970-9D4E-71CEE9A5F98C}" type="presParOf" srcId="{975A5F05-8E23-4AC2-9CAC-82A6C4B2B46D}" destId="{AA511FF7-D7E1-4324-890A-EB543D547D60}" srcOrd="0" destOrd="0" presId="urn:microsoft.com/office/officeart/2005/8/layout/arrow2"/>
    <dgm:cxn modelId="{5E0F2B05-7757-4735-82E8-4B73EF74A489}" type="presParOf" srcId="{975A5F05-8E23-4AC2-9CAC-82A6C4B2B46D}" destId="{8BC70663-B44B-40D1-816B-E62101501DE0}" srcOrd="1" destOrd="0" presId="urn:microsoft.com/office/officeart/2005/8/layout/arrow2"/>
    <dgm:cxn modelId="{A85223BA-295C-4EAA-9C0A-E5ED7EB99352}" type="presParOf" srcId="{975A5F05-8E23-4AC2-9CAC-82A6C4B2B46D}" destId="{1E2E7D53-7F31-46EE-A433-529E9B1AD520}" srcOrd="2" destOrd="0" presId="urn:microsoft.com/office/officeart/2005/8/layout/arrow2"/>
    <dgm:cxn modelId="{10426A22-6C48-4382-AEF6-B05DFC3E0544}" type="presParOf" srcId="{975A5F05-8E23-4AC2-9CAC-82A6C4B2B46D}" destId="{F3C5DB0F-3542-4593-B452-5C13BAC12601}" srcOrd="3" destOrd="0" presId="urn:microsoft.com/office/officeart/2005/8/layout/arrow2"/>
    <dgm:cxn modelId="{8E267BEF-B2F5-4192-B2C6-F7190CF7C673}" type="presParOf" srcId="{975A5F05-8E23-4AC2-9CAC-82A6C4B2B46D}" destId="{57389AB0-39C2-45E9-BCDD-D101D7C37D0A}" srcOrd="4" destOrd="0" presId="urn:microsoft.com/office/officeart/2005/8/layout/arrow2"/>
    <dgm:cxn modelId="{1003961A-091C-48A3-8629-216B7A760F6A}" type="presParOf" srcId="{975A5F05-8E23-4AC2-9CAC-82A6C4B2B46D}" destId="{7EBF9723-9C08-4BE3-8D23-B533A313202F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39D55-60BE-41E7-B457-D2F46FA2F6A0}">
      <dsp:nvSpPr>
        <dsp:cNvPr id="0" name=""/>
        <dsp:cNvSpPr/>
      </dsp:nvSpPr>
      <dsp:spPr>
        <a:xfrm>
          <a:off x="3144304" y="17531"/>
          <a:ext cx="1828325" cy="18283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профориентационное</a:t>
          </a:r>
          <a:endParaRPr lang="ru-RU" sz="1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2056" y="285280"/>
        <a:ext cx="1292821" cy="1292809"/>
      </dsp:txXfrm>
    </dsp:sp>
    <dsp:sp modelId="{66C699E0-E7A5-4067-8257-B718DEE24A3A}">
      <dsp:nvSpPr>
        <dsp:cNvPr id="0" name=""/>
        <dsp:cNvSpPr/>
      </dsp:nvSpPr>
      <dsp:spPr>
        <a:xfrm rot="2779418">
          <a:off x="4739086" y="1548306"/>
          <a:ext cx="373757" cy="583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4756433" y="1624524"/>
        <a:ext cx="261630" cy="350296"/>
      </dsp:txXfrm>
    </dsp:sp>
    <dsp:sp modelId="{31BAC364-39B8-4E74-8977-F644F5C341AA}">
      <dsp:nvSpPr>
        <dsp:cNvPr id="0" name=""/>
        <dsp:cNvSpPr/>
      </dsp:nvSpPr>
      <dsp:spPr>
        <a:xfrm>
          <a:off x="4909148" y="1863523"/>
          <a:ext cx="1729861" cy="17298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Учебно-методическое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62480" y="2116855"/>
        <a:ext cx="1223197" cy="1223197"/>
      </dsp:txXfrm>
    </dsp:sp>
    <dsp:sp modelId="{060ACD19-E2AB-46F4-B487-392273E6F2E3}">
      <dsp:nvSpPr>
        <dsp:cNvPr id="0" name=""/>
        <dsp:cNvSpPr/>
      </dsp:nvSpPr>
      <dsp:spPr>
        <a:xfrm rot="8100000">
          <a:off x="4634165" y="3346164"/>
          <a:ext cx="460577" cy="583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0800000">
        <a:off x="4752103" y="3414078"/>
        <a:ext cx="322404" cy="350296"/>
      </dsp:txXfrm>
    </dsp:sp>
    <dsp:sp modelId="{478D9C87-7AC0-4FDB-9D01-A975D5F1B7FC}">
      <dsp:nvSpPr>
        <dsp:cNvPr id="0" name=""/>
        <dsp:cNvSpPr/>
      </dsp:nvSpPr>
      <dsp:spPr>
        <a:xfrm>
          <a:off x="3071465" y="3701206"/>
          <a:ext cx="1729861" cy="17298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кадровое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24797" y="3954538"/>
        <a:ext cx="1223197" cy="1223197"/>
      </dsp:txXfrm>
    </dsp:sp>
    <dsp:sp modelId="{5A786BD0-62CA-4C63-A631-D07C5E971BFB}">
      <dsp:nvSpPr>
        <dsp:cNvPr id="0" name=""/>
        <dsp:cNvSpPr/>
      </dsp:nvSpPr>
      <dsp:spPr>
        <a:xfrm rot="13500000">
          <a:off x="2796483" y="3364598"/>
          <a:ext cx="460577" cy="583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0800000">
        <a:off x="2914421" y="3530216"/>
        <a:ext cx="322404" cy="350296"/>
      </dsp:txXfrm>
    </dsp:sp>
    <dsp:sp modelId="{10828E52-6F5F-4E7B-9854-42145466BB24}">
      <dsp:nvSpPr>
        <dsp:cNvPr id="0" name=""/>
        <dsp:cNvSpPr/>
      </dsp:nvSpPr>
      <dsp:spPr>
        <a:xfrm>
          <a:off x="1233782" y="1863523"/>
          <a:ext cx="1729861" cy="17298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Научно-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ческое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87114" y="2116855"/>
        <a:ext cx="1223197" cy="1223197"/>
      </dsp:txXfrm>
    </dsp:sp>
    <dsp:sp modelId="{4805EB2B-73D7-4ACE-8581-E102C5031309}">
      <dsp:nvSpPr>
        <dsp:cNvPr id="0" name=""/>
        <dsp:cNvSpPr/>
      </dsp:nvSpPr>
      <dsp:spPr>
        <a:xfrm rot="19049061">
          <a:off x="2817608" y="1563706"/>
          <a:ext cx="466226" cy="583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2835994" y="1727733"/>
        <a:ext cx="326358" cy="3502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E4368-7AD4-457D-B1E2-26E2E303E0DF}">
      <dsp:nvSpPr>
        <dsp:cNvPr id="0" name=""/>
        <dsp:cNvSpPr/>
      </dsp:nvSpPr>
      <dsp:spPr>
        <a:xfrm>
          <a:off x="105" y="2032344"/>
          <a:ext cx="1951740" cy="9758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МАОУ</a:t>
          </a:r>
          <a:r>
            <a:rPr lang="ru-RU" sz="1600" kern="1200" dirty="0" smtClean="0"/>
            <a:t> </a:t>
          </a:r>
          <a:r>
            <a:rPr lang="en-US" sz="1600" kern="1200" dirty="0" smtClean="0"/>
            <a:t>“</a:t>
          </a:r>
          <a:r>
            <a:rPr lang="ru-RU" sz="1600" kern="1200" dirty="0" smtClean="0"/>
            <a:t>Лицей №176</a:t>
          </a:r>
          <a:r>
            <a:rPr lang="en-US" sz="1600" kern="1200" dirty="0" smtClean="0"/>
            <a:t>”</a:t>
          </a:r>
          <a:endParaRPr lang="ru-RU" sz="1600" kern="1200" dirty="0"/>
        </a:p>
      </dsp:txBody>
      <dsp:txXfrm>
        <a:off x="28687" y="2060926"/>
        <a:ext cx="1894576" cy="918706"/>
      </dsp:txXfrm>
    </dsp:sp>
    <dsp:sp modelId="{B4981A41-889A-4FE0-962F-0C9C1E3F69AF}">
      <dsp:nvSpPr>
        <dsp:cNvPr id="0" name=""/>
        <dsp:cNvSpPr/>
      </dsp:nvSpPr>
      <dsp:spPr>
        <a:xfrm rot="21118134">
          <a:off x="1946761" y="2430436"/>
          <a:ext cx="1036704" cy="34848"/>
        </a:xfrm>
        <a:custGeom>
          <a:avLst/>
          <a:gdLst/>
          <a:ahLst/>
          <a:cxnLst/>
          <a:rect l="0" t="0" r="0" b="0"/>
          <a:pathLst>
            <a:path>
              <a:moveTo>
                <a:pt x="0" y="17424"/>
              </a:moveTo>
              <a:lnTo>
                <a:pt x="1036704" y="1742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439196" y="2421943"/>
        <a:ext cx="51835" cy="51835"/>
      </dsp:txXfrm>
    </dsp:sp>
    <dsp:sp modelId="{682B7859-E976-47CE-9F1E-2FA81F8E70BB}">
      <dsp:nvSpPr>
        <dsp:cNvPr id="0" name=""/>
        <dsp:cNvSpPr/>
      </dsp:nvSpPr>
      <dsp:spPr>
        <a:xfrm>
          <a:off x="2978383" y="1887506"/>
          <a:ext cx="1951740" cy="9758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Экскурсии</a:t>
          </a:r>
          <a:r>
            <a:rPr lang="ru-RU" sz="1600" kern="1200" dirty="0" smtClean="0"/>
            <a:t> в ВУЗ</a:t>
          </a:r>
          <a:endParaRPr lang="ru-RU" sz="1600" kern="1200" dirty="0"/>
        </a:p>
      </dsp:txBody>
      <dsp:txXfrm>
        <a:off x="3006965" y="1916088"/>
        <a:ext cx="1894576" cy="918706"/>
      </dsp:txXfrm>
    </dsp:sp>
    <dsp:sp modelId="{D87D2488-EB83-428C-BF9B-03B163231E7C}">
      <dsp:nvSpPr>
        <dsp:cNvPr id="0" name=""/>
        <dsp:cNvSpPr/>
      </dsp:nvSpPr>
      <dsp:spPr>
        <a:xfrm rot="17517047">
          <a:off x="1459120" y="1773036"/>
          <a:ext cx="1573724" cy="34848"/>
        </a:xfrm>
        <a:custGeom>
          <a:avLst/>
          <a:gdLst/>
          <a:ahLst/>
          <a:cxnLst/>
          <a:rect l="0" t="0" r="0" b="0"/>
          <a:pathLst>
            <a:path>
              <a:moveTo>
                <a:pt x="0" y="17424"/>
              </a:moveTo>
              <a:lnTo>
                <a:pt x="1573724" y="1742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06639" y="1751117"/>
        <a:ext cx="78686" cy="78686"/>
      </dsp:txXfrm>
    </dsp:sp>
    <dsp:sp modelId="{B4D46417-1081-4797-A0BA-3B2491AE7E4B}">
      <dsp:nvSpPr>
        <dsp:cNvPr id="0" name=""/>
        <dsp:cNvSpPr/>
      </dsp:nvSpPr>
      <dsp:spPr>
        <a:xfrm>
          <a:off x="2540119" y="572706"/>
          <a:ext cx="1951740" cy="9758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Совместные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68701" y="601288"/>
        <a:ext cx="1894576" cy="918706"/>
      </dsp:txXfrm>
    </dsp:sp>
    <dsp:sp modelId="{9253EE3E-C2F8-4FE9-B5DB-94EBFF65089F}">
      <dsp:nvSpPr>
        <dsp:cNvPr id="0" name=""/>
        <dsp:cNvSpPr/>
      </dsp:nvSpPr>
      <dsp:spPr>
        <a:xfrm rot="20101341">
          <a:off x="4443324" y="824085"/>
          <a:ext cx="1037887" cy="34848"/>
        </a:xfrm>
        <a:custGeom>
          <a:avLst/>
          <a:gdLst/>
          <a:ahLst/>
          <a:cxnLst/>
          <a:rect l="0" t="0" r="0" b="0"/>
          <a:pathLst>
            <a:path>
              <a:moveTo>
                <a:pt x="0" y="17424"/>
              </a:moveTo>
              <a:lnTo>
                <a:pt x="1037887" y="1742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36321" y="815562"/>
        <a:ext cx="51894" cy="51894"/>
      </dsp:txXfrm>
    </dsp:sp>
    <dsp:sp modelId="{B9F52895-876F-4613-A1D1-8AF4548AD68A}">
      <dsp:nvSpPr>
        <dsp:cNvPr id="0" name=""/>
        <dsp:cNvSpPr/>
      </dsp:nvSpPr>
      <dsp:spPr>
        <a:xfrm>
          <a:off x="5432676" y="134443"/>
          <a:ext cx="1951740" cy="9758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НПК, НИР</a:t>
          </a:r>
          <a:endParaRPr lang="ru-RU" sz="1600" kern="1200" dirty="0"/>
        </a:p>
      </dsp:txBody>
      <dsp:txXfrm>
        <a:off x="5461258" y="163025"/>
        <a:ext cx="1894576" cy="918706"/>
      </dsp:txXfrm>
    </dsp:sp>
    <dsp:sp modelId="{6624F9C7-8661-4BF7-B17C-FBB7370E451D}">
      <dsp:nvSpPr>
        <dsp:cNvPr id="0" name=""/>
        <dsp:cNvSpPr/>
      </dsp:nvSpPr>
      <dsp:spPr>
        <a:xfrm rot="2201901">
          <a:off x="4375572" y="1393828"/>
          <a:ext cx="1173391" cy="34848"/>
        </a:xfrm>
        <a:custGeom>
          <a:avLst/>
          <a:gdLst/>
          <a:ahLst/>
          <a:cxnLst/>
          <a:rect l="0" t="0" r="0" b="0"/>
          <a:pathLst>
            <a:path>
              <a:moveTo>
                <a:pt x="0" y="17424"/>
              </a:moveTo>
              <a:lnTo>
                <a:pt x="1173391" y="1742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32933" y="1381917"/>
        <a:ext cx="58669" cy="58669"/>
      </dsp:txXfrm>
    </dsp:sp>
    <dsp:sp modelId="{B6B93D48-253A-43DD-A15F-2A5F3672F28D}">
      <dsp:nvSpPr>
        <dsp:cNvPr id="0" name=""/>
        <dsp:cNvSpPr/>
      </dsp:nvSpPr>
      <dsp:spPr>
        <a:xfrm>
          <a:off x="5432676" y="1273927"/>
          <a:ext cx="1951740" cy="9758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Предметные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61258" y="1302509"/>
        <a:ext cx="1894576" cy="918706"/>
      </dsp:txXfrm>
    </dsp:sp>
    <dsp:sp modelId="{D37A5565-6DD0-46B3-89FD-29FEC76DB16E}">
      <dsp:nvSpPr>
        <dsp:cNvPr id="0" name=""/>
        <dsp:cNvSpPr/>
      </dsp:nvSpPr>
      <dsp:spPr>
        <a:xfrm rot="3654187">
          <a:off x="1539484" y="3204262"/>
          <a:ext cx="1605419" cy="34848"/>
        </a:xfrm>
        <a:custGeom>
          <a:avLst/>
          <a:gdLst/>
          <a:ahLst/>
          <a:cxnLst/>
          <a:rect l="0" t="0" r="0" b="0"/>
          <a:pathLst>
            <a:path>
              <a:moveTo>
                <a:pt x="0" y="17424"/>
              </a:moveTo>
              <a:lnTo>
                <a:pt x="1605419" y="1742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302058" y="3181551"/>
        <a:ext cx="80270" cy="80270"/>
      </dsp:txXfrm>
    </dsp:sp>
    <dsp:sp modelId="{BEB9CDFF-B632-4D89-961E-B4DE66375FA4}">
      <dsp:nvSpPr>
        <dsp:cNvPr id="0" name=""/>
        <dsp:cNvSpPr/>
      </dsp:nvSpPr>
      <dsp:spPr>
        <a:xfrm>
          <a:off x="2732541" y="3435158"/>
          <a:ext cx="1951740" cy="9758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Совместная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учебная</a:t>
          </a:r>
          <a:r>
            <a:rPr lang="ru-RU" sz="1600" kern="1200" dirty="0" smtClean="0"/>
            <a:t> деятельность</a:t>
          </a:r>
          <a:endParaRPr lang="ru-RU" sz="1600" kern="1200" dirty="0"/>
        </a:p>
      </dsp:txBody>
      <dsp:txXfrm>
        <a:off x="2761123" y="3463740"/>
        <a:ext cx="1894576" cy="918706"/>
      </dsp:txXfrm>
    </dsp:sp>
    <dsp:sp modelId="{BBD6D5B2-7E0F-4B7D-A7BD-83A3E5CBA602}">
      <dsp:nvSpPr>
        <dsp:cNvPr id="0" name=""/>
        <dsp:cNvSpPr/>
      </dsp:nvSpPr>
      <dsp:spPr>
        <a:xfrm>
          <a:off x="4684282" y="3905669"/>
          <a:ext cx="780696" cy="34848"/>
        </a:xfrm>
        <a:custGeom>
          <a:avLst/>
          <a:gdLst/>
          <a:ahLst/>
          <a:cxnLst/>
          <a:rect l="0" t="0" r="0" b="0"/>
          <a:pathLst>
            <a:path>
              <a:moveTo>
                <a:pt x="0" y="17424"/>
              </a:moveTo>
              <a:lnTo>
                <a:pt x="780696" y="1742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55112" y="3903575"/>
        <a:ext cx="39034" cy="39034"/>
      </dsp:txXfrm>
    </dsp:sp>
    <dsp:sp modelId="{C94ED560-B412-46A1-BA12-109FA6D5F09C}">
      <dsp:nvSpPr>
        <dsp:cNvPr id="0" name=""/>
        <dsp:cNvSpPr/>
      </dsp:nvSpPr>
      <dsp:spPr>
        <a:xfrm>
          <a:off x="5464978" y="3435158"/>
          <a:ext cx="1951740" cy="9758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Лекции,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лабороторно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-практические</a:t>
          </a:r>
          <a:r>
            <a:rPr lang="ru-RU" sz="1600" kern="1200" dirty="0" smtClean="0"/>
            <a:t> занятия</a:t>
          </a:r>
          <a:endParaRPr lang="ru-RU" sz="1600" kern="1200" dirty="0"/>
        </a:p>
      </dsp:txBody>
      <dsp:txXfrm>
        <a:off x="5493560" y="3463740"/>
        <a:ext cx="1894576" cy="9187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9084F-3C40-4204-9465-221CD56C258D}">
      <dsp:nvSpPr>
        <dsp:cNvPr id="0" name=""/>
        <dsp:cNvSpPr/>
      </dsp:nvSpPr>
      <dsp:spPr>
        <a:xfrm>
          <a:off x="1468796" y="1039664"/>
          <a:ext cx="5049052" cy="234419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511FF7-D7E1-4324-890A-EB543D547D60}">
      <dsp:nvSpPr>
        <dsp:cNvPr id="0" name=""/>
        <dsp:cNvSpPr/>
      </dsp:nvSpPr>
      <dsp:spPr>
        <a:xfrm>
          <a:off x="1577521" y="3350961"/>
          <a:ext cx="57246" cy="954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C70663-B44B-40D1-816B-E62101501DE0}">
      <dsp:nvSpPr>
        <dsp:cNvPr id="0" name=""/>
        <dsp:cNvSpPr/>
      </dsp:nvSpPr>
      <dsp:spPr>
        <a:xfrm>
          <a:off x="0" y="3564183"/>
          <a:ext cx="3176229" cy="1378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157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МАОУ</a:t>
          </a:r>
          <a:r>
            <a:rPr lang="ru-RU" sz="1500" b="1" kern="1200" dirty="0" smtClean="0"/>
            <a:t> </a:t>
          </a:r>
          <a:r>
            <a:rPr lang="en-US" sz="1500" b="1" kern="1200" dirty="0" smtClean="0"/>
            <a:t>“</a:t>
          </a:r>
          <a:r>
            <a:rPr lang="ru-RU" sz="1500" b="1" kern="1200" dirty="0" smtClean="0"/>
            <a:t>Лицей №176</a:t>
          </a:r>
          <a:r>
            <a:rPr lang="en-US" sz="1500" b="1" kern="1200" dirty="0" smtClean="0"/>
            <a:t>”</a:t>
          </a:r>
          <a:r>
            <a:rPr lang="ru-RU" sz="1500" b="1" kern="1200" dirty="0" smtClean="0"/>
            <a:t>- НГТУ</a:t>
          </a:r>
          <a:endParaRPr lang="ru-RU" sz="1500" b="1" kern="1200" dirty="0"/>
        </a:p>
      </dsp:txBody>
      <dsp:txXfrm>
        <a:off x="0" y="3564183"/>
        <a:ext cx="3176229" cy="1378683"/>
      </dsp:txXfrm>
    </dsp:sp>
    <dsp:sp modelId="{1E2E7D53-7F31-46EE-A433-529E9B1AD520}">
      <dsp:nvSpPr>
        <dsp:cNvPr id="0" name=""/>
        <dsp:cNvSpPr/>
      </dsp:nvSpPr>
      <dsp:spPr>
        <a:xfrm>
          <a:off x="2554160" y="2003775"/>
          <a:ext cx="358743" cy="3587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5DB0F-3542-4593-B452-5C13BAC12601}">
      <dsp:nvSpPr>
        <dsp:cNvPr id="0" name=""/>
        <dsp:cNvSpPr/>
      </dsp:nvSpPr>
      <dsp:spPr>
        <a:xfrm>
          <a:off x="3004966" y="2274270"/>
          <a:ext cx="2158654" cy="1329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091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Дистанционное</a:t>
          </a:r>
          <a:r>
            <a:rPr lang="ru-RU" sz="1500" kern="1200" dirty="0" smtClean="0"/>
            <a:t> </a:t>
          </a:r>
          <a:r>
            <a:rPr lang="ru-RU" sz="1500" b="1" kern="1200" dirty="0" smtClean="0"/>
            <a:t>обучение</a:t>
          </a:r>
          <a:r>
            <a:rPr lang="ru-RU" sz="1500" kern="1200" dirty="0" smtClean="0"/>
            <a:t> </a:t>
          </a:r>
          <a:r>
            <a:rPr lang="ru-RU" sz="1500" b="1" kern="1200" dirty="0" smtClean="0"/>
            <a:t>химии</a:t>
          </a:r>
          <a:endParaRPr lang="ru-RU" sz="1500" b="1" kern="1200" dirty="0"/>
        </a:p>
      </dsp:txBody>
      <dsp:txXfrm>
        <a:off x="3004966" y="2274270"/>
        <a:ext cx="2158654" cy="1329037"/>
      </dsp:txXfrm>
    </dsp:sp>
    <dsp:sp modelId="{57389AB0-39C2-45E9-BCDD-D101D7C37D0A}">
      <dsp:nvSpPr>
        <dsp:cNvPr id="0" name=""/>
        <dsp:cNvSpPr/>
      </dsp:nvSpPr>
      <dsp:spPr>
        <a:xfrm>
          <a:off x="4537717" y="1282483"/>
          <a:ext cx="496135" cy="4961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BF9723-9C08-4BE3-8D23-B533A313202F}">
      <dsp:nvSpPr>
        <dsp:cNvPr id="0" name=""/>
        <dsp:cNvSpPr/>
      </dsp:nvSpPr>
      <dsp:spPr>
        <a:xfrm>
          <a:off x="5078695" y="1552964"/>
          <a:ext cx="1835107" cy="1374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892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Развитие взаимодействия на более высоком уровне</a:t>
          </a:r>
          <a:endParaRPr lang="ru-RU" sz="1500" b="1" kern="1200" dirty="0"/>
        </a:p>
      </dsp:txBody>
      <dsp:txXfrm>
        <a:off x="5078695" y="1552964"/>
        <a:ext cx="1835107" cy="13748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D31B5-3EF7-4754-BE5A-EE22CF6F557A}" type="datetimeFigureOut">
              <a:rPr lang="ru-RU" smtClean="0"/>
              <a:pPr/>
              <a:t>01.03.2017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A0DA3-3547-4722-9FE0-198F02647F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1191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F960-466A-4F56-8577-4845CDB009E5}" type="datetimeFigureOut">
              <a:rPr lang="ru-RU" smtClean="0"/>
              <a:pPr/>
              <a:t>01.03.2017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2903-E382-469E-8F1C-60C99D373F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F960-466A-4F56-8577-4845CDB009E5}" type="datetimeFigureOut">
              <a:rPr lang="ru-RU" smtClean="0"/>
              <a:pPr/>
              <a:t>01.03.2017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2903-E382-469E-8F1C-60C99D373F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F960-466A-4F56-8577-4845CDB009E5}" type="datetimeFigureOut">
              <a:rPr lang="ru-RU" smtClean="0"/>
              <a:pPr/>
              <a:t>01.03.2017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2903-E382-469E-8F1C-60C99D373F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F960-466A-4F56-8577-4845CDB009E5}" type="datetimeFigureOut">
              <a:rPr lang="ru-RU" smtClean="0"/>
              <a:pPr/>
              <a:t>01.03.2017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2903-E382-469E-8F1C-60C99D373F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F960-466A-4F56-8577-4845CDB009E5}" type="datetimeFigureOut">
              <a:rPr lang="ru-RU" smtClean="0"/>
              <a:pPr/>
              <a:t>01.03.2017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2903-E382-469E-8F1C-60C99D373F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F960-466A-4F56-8577-4845CDB009E5}" type="datetimeFigureOut">
              <a:rPr lang="ru-RU" smtClean="0"/>
              <a:pPr/>
              <a:t>01.03.2017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2903-E382-469E-8F1C-60C99D373F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F960-466A-4F56-8577-4845CDB009E5}" type="datetimeFigureOut">
              <a:rPr lang="ru-RU" smtClean="0"/>
              <a:pPr/>
              <a:t>01.03.2017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2903-E382-469E-8F1C-60C99D373F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F960-466A-4F56-8577-4845CDB009E5}" type="datetimeFigureOut">
              <a:rPr lang="ru-RU" smtClean="0"/>
              <a:pPr/>
              <a:t>01.03.2017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2903-E382-469E-8F1C-60C99D373F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F960-466A-4F56-8577-4845CDB009E5}" type="datetimeFigureOut">
              <a:rPr lang="ru-RU" smtClean="0"/>
              <a:pPr/>
              <a:t>01.03.2017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2903-E382-469E-8F1C-60C99D373F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F960-466A-4F56-8577-4845CDB009E5}" type="datetimeFigureOut">
              <a:rPr lang="ru-RU" smtClean="0"/>
              <a:pPr/>
              <a:t>01.03.2017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2903-E382-469E-8F1C-60C99D373F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F960-466A-4F56-8577-4845CDB009E5}" type="datetimeFigureOut">
              <a:rPr lang="ru-RU" smtClean="0"/>
              <a:pPr/>
              <a:t>01.03.2017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2903-E382-469E-8F1C-60C99D373F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107F960-466A-4F56-8577-4845CDB009E5}" type="datetimeFigureOut">
              <a:rPr lang="ru-RU" smtClean="0"/>
              <a:pPr/>
              <a:t>01.03.2017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C52903-E382-469E-8F1C-60C99D373F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052545"/>
            <a:ext cx="8424935" cy="882119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Алексеева Галина Петровна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химии МАОУ «Лицей № 176»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424936" cy="3672408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fontAlgn="base"/>
            <a:r>
              <a:rPr lang="ru-R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образовательных технологий и ресурсов вуза и </a:t>
            </a:r>
            <a:r>
              <a:rPr lang="ru-RU" sz="4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школы в целях повышения качества преподавания химии в </a:t>
            </a:r>
            <a:r>
              <a:rPr lang="ru-R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специализированных </a:t>
            </a:r>
            <a:r>
              <a:rPr lang="ru-RU" sz="4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классах</a:t>
            </a:r>
            <a:r>
              <a:rPr lang="ru-R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i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Новая папка\Фото_\Фото 4_Лаборатория кафедры химии НГТУ_Занятие по органической химии_ 10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0" y="-5715000"/>
            <a:ext cx="24384000" cy="18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6897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Новая папка\Фото_\Фото 5_Лаборатория кафедры химии НГТУ_Занятие по органической химии_ 10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0" y="-5715000"/>
            <a:ext cx="24384000" cy="18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49549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Новая папка\Фото_\Фото 6_Лаборатория кафедры химии НГТУ_Занятие по органической химии_ 10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0" y="-5715000"/>
            <a:ext cx="24384000" cy="18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93413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136904" cy="1143000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передачи знаний, навыков и умений, </a:t>
            </a:r>
            <a:r>
              <a:rPr lang="ru-RU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</a:t>
            </a:r>
            <a:r>
              <a:rPr lang="ru-RU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личности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98207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08912" cy="5112568"/>
          </a:xfrm>
          <a:noFill/>
        </p:spPr>
        <p:txBody>
          <a:bodyPr/>
          <a:lstStyle/>
          <a:p>
            <a:pPr algn="l"/>
            <a: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</a:t>
            </a:r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(лат. </a:t>
            </a:r>
            <a:r>
              <a:rPr lang="ru-RU" sz="3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ru-RU" sz="3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полный, цельный)</a:t>
            </a:r>
            <a:r>
              <a:rPr lang="ru-RU" sz="32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sz="32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«целостность, системность, комплексность»; </a:t>
            </a:r>
            <a:br>
              <a:rPr lang="ru-RU" sz="32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3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«принцип, процесс и результат»; </a:t>
            </a:r>
            <a:r>
              <a:rPr lang="ru-RU" sz="32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3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в целое разрозненных частей</a:t>
            </a:r>
            <a:r>
              <a:rPr lang="ru-RU" sz="32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br>
              <a:rPr lang="ru-RU" sz="32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3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взаимосвязи отдельных </a:t>
            </a:r>
            <a:r>
              <a:rPr lang="ru-RU" sz="32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компонентов </a:t>
            </a:r>
            <a:r>
              <a:rPr lang="ru-RU" sz="3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и процесс, обуславливающий такое состояние»</a:t>
            </a:r>
            <a:endParaRPr lang="ru-RU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84785"/>
            <a:ext cx="7056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6905449"/>
              </p:ext>
            </p:extLst>
          </p:nvPr>
        </p:nvGraphicFramePr>
        <p:xfrm>
          <a:off x="635603" y="1197273"/>
          <a:ext cx="7872792" cy="5407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3860604" y="3068960"/>
            <a:ext cx="1422791" cy="1422778"/>
            <a:chOff x="2396780" y="-8391"/>
            <a:chExt cx="1422791" cy="1422778"/>
          </a:xfrm>
        </p:grpSpPr>
        <p:sp>
          <p:nvSpPr>
            <p:cNvPr id="13" name="Овал 12"/>
            <p:cNvSpPr/>
            <p:nvPr/>
          </p:nvSpPr>
          <p:spPr>
            <a:xfrm>
              <a:off x="2396780" y="-8391"/>
              <a:ext cx="1422791" cy="142277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Овал 4"/>
            <p:cNvSpPr/>
            <p:nvPr/>
          </p:nvSpPr>
          <p:spPr>
            <a:xfrm>
              <a:off x="2605143" y="190749"/>
              <a:ext cx="1006065" cy="10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Школа-</a:t>
              </a:r>
              <a:r>
                <a:rPr lang="ru-RU" sz="1600" b="1" kern="1200" dirty="0" smtClean="0"/>
                <a:t> ВУЗ</a:t>
              </a:r>
              <a:endParaRPr lang="ru-RU" sz="1600" b="1" kern="12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692131" y="4725144"/>
            <a:ext cx="1376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Студенты,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</a:t>
            </a:r>
            <a:r>
              <a:rPr lang="ru-RU" sz="1200" b="1" dirty="0" smtClean="0"/>
              <a:t> школ</a:t>
            </a:r>
            <a:endParaRPr lang="ru-RU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66604" y="404663"/>
            <a:ext cx="7010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*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взаимодействия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38841" y="5833061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</a:t>
            </a:r>
            <a:r>
              <a:rPr lang="ru-RU" b="1" dirty="0" smtClean="0"/>
              <a:t> химии НГТУ</a:t>
            </a:r>
            <a:endParaRPr lang="ru-RU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5976664" cy="1143000"/>
          </a:xfrm>
        </p:spPr>
        <p:txBody>
          <a:bodyPr/>
          <a:lstStyle/>
          <a:p>
            <a:pPr algn="l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взаимодействия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11921264"/>
              </p:ext>
            </p:extLst>
          </p:nvPr>
        </p:nvGraphicFramePr>
        <p:xfrm>
          <a:off x="1115616" y="1556792"/>
          <a:ext cx="741682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814414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48680"/>
            <a:ext cx="5904656" cy="1728192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Перспектива развития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37064200"/>
              </p:ext>
            </p:extLst>
          </p:nvPr>
        </p:nvGraphicFramePr>
        <p:xfrm>
          <a:off x="827584" y="1227537"/>
          <a:ext cx="7632848" cy="5630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272662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овая папка\Фото_\Фото 1_ Лаборатория кафедры химии НГТУ_Занятие по органической химии_ 10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0" y="-5715000"/>
            <a:ext cx="24384000" cy="18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05026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Новая папка\Фото_\Фото 2_Лаборатория кафедры химии НГТУ_Занятие по органической химии_ 10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0" y="-5715000"/>
            <a:ext cx="24384000" cy="18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94514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овая папка\Фото_\Фото 3_Лаборатория кафедры химии НГТУ_Занятие по органической химии_ 10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0" y="-5715000"/>
            <a:ext cx="24384000" cy="18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96607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1387</TotalTime>
  <Words>111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Интеграция образовательных технологий и ресурсов вуза и школы в целях повышения качества преподавания химии в специализированных классах </vt:lpstr>
      <vt:lpstr>Образование - способ передачи знаний, навыков и умений, способ развития личности</vt:lpstr>
      <vt:lpstr>Интеграция (лат. Integer – полный, цельный):  - «целостность, системность, комплексность»;  -  «принцип, процесс и результат»;  - «объединение в целое разрозненных частей»;  - «состояние взаимосвязи отдельных компонентов системы и процесс, обуславливающий такое состояние»</vt:lpstr>
      <vt:lpstr>Презентация PowerPoint</vt:lpstr>
      <vt:lpstr>Система взаимодействия</vt:lpstr>
      <vt:lpstr>Перспектива развития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Углерод</dc:title>
  <dc:creator>Александр</dc:creator>
  <cp:lastModifiedBy>кабинет 307</cp:lastModifiedBy>
  <cp:revision>143</cp:revision>
  <dcterms:created xsi:type="dcterms:W3CDTF">2011-02-06T14:02:45Z</dcterms:created>
  <dcterms:modified xsi:type="dcterms:W3CDTF">2017-03-01T09:13:10Z</dcterms:modified>
</cp:coreProperties>
</file>