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theme/theme7.xml" ContentType="application/vnd.openxmlformats-officedocument.theme+xml"/>
  <Override PartName="/ppt/slideLayouts/slideLayout70.xml" ContentType="application/vnd.openxmlformats-officedocument.presentationml.slideLayout+xml"/>
  <Override PartName="/ppt/theme/theme8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  <p:sldMasterId id="2147483718" r:id="rId2"/>
    <p:sldMasterId id="2147483730" r:id="rId3"/>
    <p:sldMasterId id="2147483742" r:id="rId4"/>
    <p:sldMasterId id="2147483803" r:id="rId5"/>
    <p:sldMasterId id="2147483815" r:id="rId6"/>
    <p:sldMasterId id="2147483829" r:id="rId7"/>
    <p:sldMasterId id="2147483831" r:id="rId8"/>
    <p:sldMasterId id="2147483833" r:id="rId9"/>
  </p:sldMasterIdLst>
  <p:notesMasterIdLst>
    <p:notesMasterId r:id="rId27"/>
  </p:notesMasterIdLst>
  <p:sldIdLst>
    <p:sldId id="256" r:id="rId10"/>
    <p:sldId id="271" r:id="rId11"/>
    <p:sldId id="260" r:id="rId12"/>
    <p:sldId id="261" r:id="rId13"/>
    <p:sldId id="262" r:id="rId14"/>
    <p:sldId id="263" r:id="rId15"/>
    <p:sldId id="272" r:id="rId16"/>
    <p:sldId id="259" r:id="rId17"/>
    <p:sldId id="268" r:id="rId18"/>
    <p:sldId id="269" r:id="rId19"/>
    <p:sldId id="270" r:id="rId20"/>
    <p:sldId id="266" r:id="rId21"/>
    <p:sldId id="267" r:id="rId22"/>
    <p:sldId id="265" r:id="rId23"/>
    <p:sldId id="273" r:id="rId24"/>
    <p:sldId id="274" r:id="rId25"/>
    <p:sldId id="258" r:id="rId26"/>
  </p:sldIdLst>
  <p:sldSz cx="9144000" cy="6858000" type="screen4x3"/>
  <p:notesSz cx="6858000" cy="9144000"/>
  <p:custDataLst>
    <p:tags r:id="rId2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2E8"/>
    <a:srgbClr val="F2E8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ags" Target="tags/tag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EC1F4B-A38D-44C9-9014-C115E2FC3B7B}" type="doc">
      <dgm:prSet loTypeId="urn:microsoft.com/office/officeart/2005/8/layout/hProcess11" loCatId="process" qsTypeId="urn:microsoft.com/office/officeart/2005/8/quickstyle/simple1" qsCatId="simple" csTypeId="urn:microsoft.com/office/officeart/2005/8/colors/colorful5" csCatId="colorful" phldr="1"/>
      <dgm:spPr/>
    </dgm:pt>
    <dgm:pt modelId="{8B5EC611-BF26-4461-B269-214F55E6DFE9}">
      <dgm:prSet phldrT="[Текст]" custT="1"/>
      <dgm:spPr/>
      <dgm:t>
        <a:bodyPr/>
        <a:lstStyle/>
        <a:p>
          <a:r>
            <a:rPr lang="ru-RU" sz="2000" smtClean="0">
              <a:solidFill>
                <a:srgbClr val="0070C0"/>
              </a:solidFill>
              <a:effectLst/>
              <a:latin typeface="Calibri" pitchFamily="34" charset="0"/>
            </a:rPr>
            <a:t>теория</a:t>
          </a:r>
          <a:endParaRPr lang="ru-RU" sz="2000" dirty="0">
            <a:solidFill>
              <a:srgbClr val="0070C0"/>
            </a:solidFill>
            <a:effectLst/>
            <a:latin typeface="Calibri" pitchFamily="34" charset="0"/>
          </a:endParaRPr>
        </a:p>
      </dgm:t>
    </dgm:pt>
    <dgm:pt modelId="{E79C4F9F-B7FD-4B91-9E86-89FB41A5A17E}" type="parTrans" cxnId="{E1718478-6D9C-4388-A0C9-69F882855B24}">
      <dgm:prSet/>
      <dgm:spPr/>
      <dgm:t>
        <a:bodyPr/>
        <a:lstStyle/>
        <a:p>
          <a:endParaRPr lang="ru-RU" sz="2000">
            <a:solidFill>
              <a:srgbClr val="0070C0"/>
            </a:solidFill>
            <a:effectLst/>
            <a:latin typeface="Calibri" pitchFamily="34" charset="0"/>
          </a:endParaRPr>
        </a:p>
      </dgm:t>
    </dgm:pt>
    <dgm:pt modelId="{4F6B5C1C-894A-4475-8F55-12FC51115BB5}" type="sibTrans" cxnId="{E1718478-6D9C-4388-A0C9-69F882855B24}">
      <dgm:prSet/>
      <dgm:spPr/>
      <dgm:t>
        <a:bodyPr/>
        <a:lstStyle/>
        <a:p>
          <a:endParaRPr lang="ru-RU" sz="2000">
            <a:solidFill>
              <a:srgbClr val="0070C0"/>
            </a:solidFill>
            <a:effectLst/>
            <a:latin typeface="Calibri" pitchFamily="34" charset="0"/>
          </a:endParaRPr>
        </a:p>
      </dgm:t>
    </dgm:pt>
    <dgm:pt modelId="{0032BB9C-2C78-4A29-9686-FE8C4FFDF4C2}">
      <dgm:prSet phldrT="[Текст]" custT="1"/>
      <dgm:spPr/>
      <dgm:t>
        <a:bodyPr/>
        <a:lstStyle/>
        <a:p>
          <a:r>
            <a:rPr lang="ru-RU" sz="2000" smtClean="0">
              <a:solidFill>
                <a:srgbClr val="0070C0"/>
              </a:solidFill>
              <a:effectLst/>
              <a:latin typeface="Calibri" pitchFamily="34" charset="0"/>
            </a:rPr>
            <a:t>вопросы</a:t>
          </a:r>
          <a:endParaRPr lang="ru-RU" sz="2000" dirty="0">
            <a:solidFill>
              <a:srgbClr val="0070C0"/>
            </a:solidFill>
            <a:effectLst/>
            <a:latin typeface="Calibri" pitchFamily="34" charset="0"/>
          </a:endParaRPr>
        </a:p>
      </dgm:t>
    </dgm:pt>
    <dgm:pt modelId="{BFD0303A-23D4-4086-8ACC-F7708395745A}" type="parTrans" cxnId="{A073D730-DF9C-43B1-A73D-EFB0BCECC26A}">
      <dgm:prSet/>
      <dgm:spPr/>
      <dgm:t>
        <a:bodyPr/>
        <a:lstStyle/>
        <a:p>
          <a:endParaRPr lang="ru-RU" sz="2000">
            <a:solidFill>
              <a:srgbClr val="0070C0"/>
            </a:solidFill>
            <a:effectLst/>
            <a:latin typeface="Calibri" pitchFamily="34" charset="0"/>
          </a:endParaRPr>
        </a:p>
      </dgm:t>
    </dgm:pt>
    <dgm:pt modelId="{7826BBDE-0711-4656-822D-A74EDF9204B0}" type="sibTrans" cxnId="{A073D730-DF9C-43B1-A73D-EFB0BCECC26A}">
      <dgm:prSet/>
      <dgm:spPr/>
      <dgm:t>
        <a:bodyPr/>
        <a:lstStyle/>
        <a:p>
          <a:endParaRPr lang="ru-RU" sz="2000">
            <a:solidFill>
              <a:srgbClr val="0070C0"/>
            </a:solidFill>
            <a:effectLst/>
            <a:latin typeface="Calibri" pitchFamily="34" charset="0"/>
          </a:endParaRPr>
        </a:p>
      </dgm:t>
    </dgm:pt>
    <dgm:pt modelId="{5860555F-BFB8-4795-81D5-5DEE92962321}">
      <dgm:prSet phldrT="[Текст]" custT="1"/>
      <dgm:spPr/>
      <dgm:t>
        <a:bodyPr/>
        <a:lstStyle/>
        <a:p>
          <a:r>
            <a:rPr lang="ru-RU" sz="2000" smtClean="0">
              <a:solidFill>
                <a:srgbClr val="0070C0"/>
              </a:solidFill>
              <a:effectLst/>
              <a:latin typeface="Calibri" pitchFamily="34" charset="0"/>
            </a:rPr>
            <a:t>тесты</a:t>
          </a:r>
          <a:endParaRPr lang="ru-RU" sz="2000" dirty="0">
            <a:solidFill>
              <a:srgbClr val="0070C0"/>
            </a:solidFill>
            <a:effectLst/>
            <a:latin typeface="Calibri" pitchFamily="34" charset="0"/>
          </a:endParaRPr>
        </a:p>
      </dgm:t>
    </dgm:pt>
    <dgm:pt modelId="{F6D74AF2-DB92-4377-8D9E-45B197F2BA82}" type="parTrans" cxnId="{90B05AF8-CA7D-42E9-AABF-31BB154F1B37}">
      <dgm:prSet/>
      <dgm:spPr/>
      <dgm:t>
        <a:bodyPr/>
        <a:lstStyle/>
        <a:p>
          <a:endParaRPr lang="ru-RU" sz="2000">
            <a:solidFill>
              <a:srgbClr val="0070C0"/>
            </a:solidFill>
            <a:effectLst/>
            <a:latin typeface="Calibri" pitchFamily="34" charset="0"/>
          </a:endParaRPr>
        </a:p>
      </dgm:t>
    </dgm:pt>
    <dgm:pt modelId="{0F38276C-7B1D-4B62-8B5F-49970892329C}" type="sibTrans" cxnId="{90B05AF8-CA7D-42E9-AABF-31BB154F1B37}">
      <dgm:prSet/>
      <dgm:spPr/>
      <dgm:t>
        <a:bodyPr/>
        <a:lstStyle/>
        <a:p>
          <a:endParaRPr lang="ru-RU" sz="2000">
            <a:solidFill>
              <a:srgbClr val="0070C0"/>
            </a:solidFill>
            <a:effectLst/>
            <a:latin typeface="Calibri" pitchFamily="34" charset="0"/>
          </a:endParaRPr>
        </a:p>
      </dgm:t>
    </dgm:pt>
    <dgm:pt modelId="{14CE7F10-ABF1-43F3-9F5B-88F22E2B33EF}" type="pres">
      <dgm:prSet presAssocID="{26EC1F4B-A38D-44C9-9014-C115E2FC3B7B}" presName="Name0" presStyleCnt="0">
        <dgm:presLayoutVars>
          <dgm:dir/>
          <dgm:resizeHandles val="exact"/>
        </dgm:presLayoutVars>
      </dgm:prSet>
      <dgm:spPr/>
    </dgm:pt>
    <dgm:pt modelId="{AB5B1B0A-9799-40F3-9041-1156C3E991F3}" type="pres">
      <dgm:prSet presAssocID="{26EC1F4B-A38D-44C9-9014-C115E2FC3B7B}" presName="arrow" presStyleLbl="bgShp" presStyleIdx="0" presStyleCnt="1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</dgm:pt>
    <dgm:pt modelId="{2564863C-ECFF-4859-AC11-D8892F439AC8}" type="pres">
      <dgm:prSet presAssocID="{26EC1F4B-A38D-44C9-9014-C115E2FC3B7B}" presName="points" presStyleCnt="0"/>
      <dgm:spPr/>
    </dgm:pt>
    <dgm:pt modelId="{C5A06BA9-D1C6-4184-9F2E-75AAA95CC8C3}" type="pres">
      <dgm:prSet presAssocID="{8B5EC611-BF26-4461-B269-214F55E6DFE9}" presName="compositeA" presStyleCnt="0"/>
      <dgm:spPr/>
    </dgm:pt>
    <dgm:pt modelId="{E04C2ECA-DF88-4643-9E86-E153309ECA1D}" type="pres">
      <dgm:prSet presAssocID="{8B5EC611-BF26-4461-B269-214F55E6DFE9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0A7350-1C78-4ABC-9ADE-659692331B8E}" type="pres">
      <dgm:prSet presAssocID="{8B5EC611-BF26-4461-B269-214F55E6DFE9}" presName="circleA" presStyleLbl="node1" presStyleIdx="0" presStyleCnt="3"/>
      <dgm:spPr/>
    </dgm:pt>
    <dgm:pt modelId="{D0B25E18-A643-40E7-A4DC-6DDE37931251}" type="pres">
      <dgm:prSet presAssocID="{8B5EC611-BF26-4461-B269-214F55E6DFE9}" presName="spaceA" presStyleCnt="0"/>
      <dgm:spPr/>
    </dgm:pt>
    <dgm:pt modelId="{40B8F4AF-8718-4D23-B007-03E01EAE99B8}" type="pres">
      <dgm:prSet presAssocID="{4F6B5C1C-894A-4475-8F55-12FC51115BB5}" presName="space" presStyleCnt="0"/>
      <dgm:spPr/>
    </dgm:pt>
    <dgm:pt modelId="{C73CB5DC-5E78-4F7B-A67B-CB9088E81537}" type="pres">
      <dgm:prSet presAssocID="{0032BB9C-2C78-4A29-9686-FE8C4FFDF4C2}" presName="compositeB" presStyleCnt="0"/>
      <dgm:spPr/>
    </dgm:pt>
    <dgm:pt modelId="{3F91216A-DD7C-4555-B853-3EB30B3FBED6}" type="pres">
      <dgm:prSet presAssocID="{0032BB9C-2C78-4A29-9686-FE8C4FFDF4C2}" presName="textB" presStyleLbl="revTx" presStyleIdx="1" presStyleCnt="3" custScaleX="1093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163DBB-EED7-492D-B3F1-4731BB560FCA}" type="pres">
      <dgm:prSet presAssocID="{0032BB9C-2C78-4A29-9686-FE8C4FFDF4C2}" presName="circleB" presStyleLbl="node1" presStyleIdx="1" presStyleCnt="3"/>
      <dgm:spPr/>
    </dgm:pt>
    <dgm:pt modelId="{7B33AFD6-951C-43DE-90C8-1127DB8F5D13}" type="pres">
      <dgm:prSet presAssocID="{0032BB9C-2C78-4A29-9686-FE8C4FFDF4C2}" presName="spaceB" presStyleCnt="0"/>
      <dgm:spPr/>
    </dgm:pt>
    <dgm:pt modelId="{E3D284FE-7809-4E74-8977-0691D1C83B59}" type="pres">
      <dgm:prSet presAssocID="{7826BBDE-0711-4656-822D-A74EDF9204B0}" presName="space" presStyleCnt="0"/>
      <dgm:spPr/>
    </dgm:pt>
    <dgm:pt modelId="{681CB2B7-80E5-42B0-8AE1-1DA067030A34}" type="pres">
      <dgm:prSet presAssocID="{5860555F-BFB8-4795-81D5-5DEE92962321}" presName="compositeA" presStyleCnt="0"/>
      <dgm:spPr/>
    </dgm:pt>
    <dgm:pt modelId="{89ACD090-4F5B-441B-8325-5748862E04F7}" type="pres">
      <dgm:prSet presAssocID="{5860555F-BFB8-4795-81D5-5DEE92962321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0E34FF-AE6F-4A50-8BE6-D02403EB6FE3}" type="pres">
      <dgm:prSet presAssocID="{5860555F-BFB8-4795-81D5-5DEE92962321}" presName="circleA" presStyleLbl="node1" presStyleIdx="2" presStyleCnt="3"/>
      <dgm:spPr/>
    </dgm:pt>
    <dgm:pt modelId="{A1B0717F-AF34-4339-87B4-DA309EF30AF5}" type="pres">
      <dgm:prSet presAssocID="{5860555F-BFB8-4795-81D5-5DEE92962321}" presName="spaceA" presStyleCnt="0"/>
      <dgm:spPr/>
    </dgm:pt>
  </dgm:ptLst>
  <dgm:cxnLst>
    <dgm:cxn modelId="{A073D730-DF9C-43B1-A73D-EFB0BCECC26A}" srcId="{26EC1F4B-A38D-44C9-9014-C115E2FC3B7B}" destId="{0032BB9C-2C78-4A29-9686-FE8C4FFDF4C2}" srcOrd="1" destOrd="0" parTransId="{BFD0303A-23D4-4086-8ACC-F7708395745A}" sibTransId="{7826BBDE-0711-4656-822D-A74EDF9204B0}"/>
    <dgm:cxn modelId="{90B05AF8-CA7D-42E9-AABF-31BB154F1B37}" srcId="{26EC1F4B-A38D-44C9-9014-C115E2FC3B7B}" destId="{5860555F-BFB8-4795-81D5-5DEE92962321}" srcOrd="2" destOrd="0" parTransId="{F6D74AF2-DB92-4377-8D9E-45B197F2BA82}" sibTransId="{0F38276C-7B1D-4B62-8B5F-49970892329C}"/>
    <dgm:cxn modelId="{E1718478-6D9C-4388-A0C9-69F882855B24}" srcId="{26EC1F4B-A38D-44C9-9014-C115E2FC3B7B}" destId="{8B5EC611-BF26-4461-B269-214F55E6DFE9}" srcOrd="0" destOrd="0" parTransId="{E79C4F9F-B7FD-4B91-9E86-89FB41A5A17E}" sibTransId="{4F6B5C1C-894A-4475-8F55-12FC51115BB5}"/>
    <dgm:cxn modelId="{76D520B3-0B62-44C3-8CC3-0E88265DCD11}" type="presOf" srcId="{5860555F-BFB8-4795-81D5-5DEE92962321}" destId="{89ACD090-4F5B-441B-8325-5748862E04F7}" srcOrd="0" destOrd="0" presId="urn:microsoft.com/office/officeart/2005/8/layout/hProcess11"/>
    <dgm:cxn modelId="{4137FAB8-F312-4FA2-93C8-9CAC91683338}" type="presOf" srcId="{0032BB9C-2C78-4A29-9686-FE8C4FFDF4C2}" destId="{3F91216A-DD7C-4555-B853-3EB30B3FBED6}" srcOrd="0" destOrd="0" presId="urn:microsoft.com/office/officeart/2005/8/layout/hProcess11"/>
    <dgm:cxn modelId="{B3EA6C14-164B-4BF2-94BB-1A3D20120A5A}" type="presOf" srcId="{26EC1F4B-A38D-44C9-9014-C115E2FC3B7B}" destId="{14CE7F10-ABF1-43F3-9F5B-88F22E2B33EF}" srcOrd="0" destOrd="0" presId="urn:microsoft.com/office/officeart/2005/8/layout/hProcess11"/>
    <dgm:cxn modelId="{BB157387-F815-4E9D-A8BA-708E7C6C4F78}" type="presOf" srcId="{8B5EC611-BF26-4461-B269-214F55E6DFE9}" destId="{E04C2ECA-DF88-4643-9E86-E153309ECA1D}" srcOrd="0" destOrd="0" presId="urn:microsoft.com/office/officeart/2005/8/layout/hProcess11"/>
    <dgm:cxn modelId="{3E51D6BB-28EC-4BE7-94E8-A1B514CBED4C}" type="presParOf" srcId="{14CE7F10-ABF1-43F3-9F5B-88F22E2B33EF}" destId="{AB5B1B0A-9799-40F3-9041-1156C3E991F3}" srcOrd="0" destOrd="0" presId="urn:microsoft.com/office/officeart/2005/8/layout/hProcess11"/>
    <dgm:cxn modelId="{802BD0E1-16EF-4624-8268-94369AB74DDC}" type="presParOf" srcId="{14CE7F10-ABF1-43F3-9F5B-88F22E2B33EF}" destId="{2564863C-ECFF-4859-AC11-D8892F439AC8}" srcOrd="1" destOrd="0" presId="urn:microsoft.com/office/officeart/2005/8/layout/hProcess11"/>
    <dgm:cxn modelId="{3E6ADBF1-A07B-4157-A855-A5AF5BD9B540}" type="presParOf" srcId="{2564863C-ECFF-4859-AC11-D8892F439AC8}" destId="{C5A06BA9-D1C6-4184-9F2E-75AAA95CC8C3}" srcOrd="0" destOrd="0" presId="urn:microsoft.com/office/officeart/2005/8/layout/hProcess11"/>
    <dgm:cxn modelId="{1F89C773-9C49-4346-ADDA-6E035DD65ECE}" type="presParOf" srcId="{C5A06BA9-D1C6-4184-9F2E-75AAA95CC8C3}" destId="{E04C2ECA-DF88-4643-9E86-E153309ECA1D}" srcOrd="0" destOrd="0" presId="urn:microsoft.com/office/officeart/2005/8/layout/hProcess11"/>
    <dgm:cxn modelId="{B52456F3-C475-424A-BF1B-9C960660DF9F}" type="presParOf" srcId="{C5A06BA9-D1C6-4184-9F2E-75AAA95CC8C3}" destId="{710A7350-1C78-4ABC-9ADE-659692331B8E}" srcOrd="1" destOrd="0" presId="urn:microsoft.com/office/officeart/2005/8/layout/hProcess11"/>
    <dgm:cxn modelId="{7C9886A8-A27D-4BE7-8634-8CC8D266AE64}" type="presParOf" srcId="{C5A06BA9-D1C6-4184-9F2E-75AAA95CC8C3}" destId="{D0B25E18-A643-40E7-A4DC-6DDE37931251}" srcOrd="2" destOrd="0" presId="urn:microsoft.com/office/officeart/2005/8/layout/hProcess11"/>
    <dgm:cxn modelId="{B6B6B123-EBBD-44DD-A43E-A42F421D22F8}" type="presParOf" srcId="{2564863C-ECFF-4859-AC11-D8892F439AC8}" destId="{40B8F4AF-8718-4D23-B007-03E01EAE99B8}" srcOrd="1" destOrd="0" presId="urn:microsoft.com/office/officeart/2005/8/layout/hProcess11"/>
    <dgm:cxn modelId="{66886EA4-0E32-4627-BE18-447FDA7C3105}" type="presParOf" srcId="{2564863C-ECFF-4859-AC11-D8892F439AC8}" destId="{C73CB5DC-5E78-4F7B-A67B-CB9088E81537}" srcOrd="2" destOrd="0" presId="urn:microsoft.com/office/officeart/2005/8/layout/hProcess11"/>
    <dgm:cxn modelId="{1204F1C8-BE6C-47B3-A539-99C5F56960A1}" type="presParOf" srcId="{C73CB5DC-5E78-4F7B-A67B-CB9088E81537}" destId="{3F91216A-DD7C-4555-B853-3EB30B3FBED6}" srcOrd="0" destOrd="0" presId="urn:microsoft.com/office/officeart/2005/8/layout/hProcess11"/>
    <dgm:cxn modelId="{7C47651A-05E8-4A07-8B4E-1E949B56185C}" type="presParOf" srcId="{C73CB5DC-5E78-4F7B-A67B-CB9088E81537}" destId="{C3163DBB-EED7-492D-B3F1-4731BB560FCA}" srcOrd="1" destOrd="0" presId="urn:microsoft.com/office/officeart/2005/8/layout/hProcess11"/>
    <dgm:cxn modelId="{E4506E6F-5518-45B4-8EC6-4665721049C2}" type="presParOf" srcId="{C73CB5DC-5E78-4F7B-A67B-CB9088E81537}" destId="{7B33AFD6-951C-43DE-90C8-1127DB8F5D13}" srcOrd="2" destOrd="0" presId="urn:microsoft.com/office/officeart/2005/8/layout/hProcess11"/>
    <dgm:cxn modelId="{F8939413-6BD7-4387-AC4B-40B66A945C25}" type="presParOf" srcId="{2564863C-ECFF-4859-AC11-D8892F439AC8}" destId="{E3D284FE-7809-4E74-8977-0691D1C83B59}" srcOrd="3" destOrd="0" presId="urn:microsoft.com/office/officeart/2005/8/layout/hProcess11"/>
    <dgm:cxn modelId="{8AFB3D76-7C76-4401-B144-358D70657C56}" type="presParOf" srcId="{2564863C-ECFF-4859-AC11-D8892F439AC8}" destId="{681CB2B7-80E5-42B0-8AE1-1DA067030A34}" srcOrd="4" destOrd="0" presId="urn:microsoft.com/office/officeart/2005/8/layout/hProcess11"/>
    <dgm:cxn modelId="{101DBB2E-77FD-4C17-B51F-31A0BDC5B5B5}" type="presParOf" srcId="{681CB2B7-80E5-42B0-8AE1-1DA067030A34}" destId="{89ACD090-4F5B-441B-8325-5748862E04F7}" srcOrd="0" destOrd="0" presId="urn:microsoft.com/office/officeart/2005/8/layout/hProcess11"/>
    <dgm:cxn modelId="{49FCB908-0F7A-412C-9AEA-66C89A2BB583}" type="presParOf" srcId="{681CB2B7-80E5-42B0-8AE1-1DA067030A34}" destId="{0E0E34FF-AE6F-4A50-8BE6-D02403EB6FE3}" srcOrd="1" destOrd="0" presId="urn:microsoft.com/office/officeart/2005/8/layout/hProcess11"/>
    <dgm:cxn modelId="{C3728BB3-982F-4888-B27B-2EE89FBEF82C}" type="presParOf" srcId="{681CB2B7-80E5-42B0-8AE1-1DA067030A34}" destId="{A1B0717F-AF34-4339-87B4-DA309EF30AF5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CC5FB8-DDC1-4428-BEBE-5544BFB74688}" type="doc">
      <dgm:prSet loTypeId="urn:microsoft.com/office/officeart/2005/8/layout/orgChart1" loCatId="hierarchy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6F255921-F9A5-4F90-8FC9-4F1148DDD7C4}">
      <dgm:prSet phldrT="[Текст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ru-RU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Горные породы</a:t>
          </a:r>
          <a:endParaRPr lang="ru-RU" sz="4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gm:t>
    </dgm:pt>
    <dgm:pt modelId="{059E3DB7-09E7-400F-8076-BFA63FFF400F}" type="parTrans" cxnId="{45A9DF86-7124-42EA-BC67-070EB6D10E0A}">
      <dgm:prSet/>
      <dgm:spPr/>
      <dgm:t>
        <a:bodyPr/>
        <a:lstStyle/>
        <a:p>
          <a:endParaRPr lang="ru-RU">
            <a:latin typeface="Calibri" pitchFamily="34" charset="0"/>
          </a:endParaRPr>
        </a:p>
      </dgm:t>
    </dgm:pt>
    <dgm:pt modelId="{46AAD2AC-5965-4CB2-BB5E-2CD8B00D85D8}" type="sibTrans" cxnId="{45A9DF86-7124-42EA-BC67-070EB6D10E0A}">
      <dgm:prSet/>
      <dgm:spPr/>
      <dgm:t>
        <a:bodyPr/>
        <a:lstStyle/>
        <a:p>
          <a:endParaRPr lang="ru-RU">
            <a:latin typeface="Calibri" pitchFamily="34" charset="0"/>
          </a:endParaRPr>
        </a:p>
      </dgm:t>
    </dgm:pt>
    <dgm:pt modelId="{457C81FC-8F07-4728-9195-C1BEDD9819EE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Магматические</a:t>
          </a:r>
          <a:endParaRPr lang="ru-RU" sz="2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gm:t>
    </dgm:pt>
    <dgm:pt modelId="{56F91726-783A-4ADE-A561-6A5C6921E147}" type="parTrans" cxnId="{E46630E2-8DD7-4E40-A089-390ABA1CFF37}">
      <dgm:prSet/>
      <dgm:spPr/>
      <dgm:t>
        <a:bodyPr/>
        <a:lstStyle/>
        <a:p>
          <a:endParaRPr lang="ru-RU" dirty="0">
            <a:latin typeface="Calibri" pitchFamily="34" charset="0"/>
          </a:endParaRPr>
        </a:p>
      </dgm:t>
    </dgm:pt>
    <dgm:pt modelId="{429E7C42-E2C8-4BC9-A013-41F711AE0E59}" type="sibTrans" cxnId="{E46630E2-8DD7-4E40-A089-390ABA1CFF37}">
      <dgm:prSet/>
      <dgm:spPr/>
      <dgm:t>
        <a:bodyPr/>
        <a:lstStyle/>
        <a:p>
          <a:endParaRPr lang="ru-RU">
            <a:latin typeface="Calibri" pitchFamily="34" charset="0"/>
          </a:endParaRPr>
        </a:p>
      </dgm:t>
    </dgm:pt>
    <dgm:pt modelId="{A2C2D3D3-0B6F-4FBD-86A5-67407A1842B6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Осадочные</a:t>
          </a:r>
          <a:endParaRPr lang="ru-RU" sz="2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gm:t>
    </dgm:pt>
    <dgm:pt modelId="{2ADDC1A8-76CC-44F4-AB9C-351CE0A0BE8F}" type="parTrans" cxnId="{4D960E1A-B651-4673-964C-0EBED4403D90}">
      <dgm:prSet/>
      <dgm:spPr/>
      <dgm:t>
        <a:bodyPr/>
        <a:lstStyle/>
        <a:p>
          <a:endParaRPr lang="ru-RU" dirty="0">
            <a:latin typeface="Calibri" pitchFamily="34" charset="0"/>
          </a:endParaRPr>
        </a:p>
      </dgm:t>
    </dgm:pt>
    <dgm:pt modelId="{4BECE6B3-6B3F-4012-9055-AB1C6017AF32}" type="sibTrans" cxnId="{4D960E1A-B651-4673-964C-0EBED4403D90}">
      <dgm:prSet/>
      <dgm:spPr/>
      <dgm:t>
        <a:bodyPr/>
        <a:lstStyle/>
        <a:p>
          <a:endParaRPr lang="ru-RU">
            <a:latin typeface="Calibri" pitchFamily="34" charset="0"/>
          </a:endParaRPr>
        </a:p>
      </dgm:t>
    </dgm:pt>
    <dgm:pt modelId="{35FF6088-823B-40A4-A947-676B779E4132}">
      <dgm:prSet phldrT="[Текст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Метаморфические</a:t>
          </a:r>
          <a:endParaRPr lang="ru-RU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gm:t>
    </dgm:pt>
    <dgm:pt modelId="{5B2B1AD9-06DA-48AB-B9DD-18892D410FF9}" type="parTrans" cxnId="{8D668B09-396A-46FD-8586-F0CB449F1C37}">
      <dgm:prSet/>
      <dgm:spPr/>
      <dgm:t>
        <a:bodyPr/>
        <a:lstStyle/>
        <a:p>
          <a:endParaRPr lang="ru-RU" dirty="0">
            <a:latin typeface="Calibri" pitchFamily="34" charset="0"/>
          </a:endParaRPr>
        </a:p>
      </dgm:t>
    </dgm:pt>
    <dgm:pt modelId="{839B997D-83B8-4BB2-BD2C-324160373F56}" type="sibTrans" cxnId="{8D668B09-396A-46FD-8586-F0CB449F1C37}">
      <dgm:prSet/>
      <dgm:spPr/>
      <dgm:t>
        <a:bodyPr/>
        <a:lstStyle/>
        <a:p>
          <a:endParaRPr lang="ru-RU">
            <a:latin typeface="Calibri" pitchFamily="34" charset="0"/>
          </a:endParaRPr>
        </a:p>
      </dgm:t>
    </dgm:pt>
    <dgm:pt modelId="{AC53E075-1ED8-4BCF-860A-13DF43480B8A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ln w="38100">
          <a:solidFill>
            <a:schemeClr val="bg1"/>
          </a:solidFill>
        </a:ln>
      </dgm:spPr>
      <dgm:t>
        <a:bodyPr/>
        <a:lstStyle/>
        <a:p>
          <a:r>
            <a:rPr lang="ru-RU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Гранит</a:t>
          </a:r>
          <a:endParaRPr lang="ru-RU" sz="28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gm:t>
    </dgm:pt>
    <dgm:pt modelId="{41451DFF-BCC9-4A8B-A9A5-C2905716D1D0}" type="parTrans" cxnId="{F1DB2AC3-4964-441E-86D7-5860D2B153CC}">
      <dgm:prSet/>
      <dgm:spPr/>
      <dgm:t>
        <a:bodyPr/>
        <a:lstStyle/>
        <a:p>
          <a:endParaRPr lang="ru-RU" dirty="0">
            <a:latin typeface="Calibri" pitchFamily="34" charset="0"/>
          </a:endParaRPr>
        </a:p>
      </dgm:t>
    </dgm:pt>
    <dgm:pt modelId="{0397F5CC-3155-4070-81DA-9C30349FAFCB}" type="sibTrans" cxnId="{F1DB2AC3-4964-441E-86D7-5860D2B153CC}">
      <dgm:prSet/>
      <dgm:spPr/>
      <dgm:t>
        <a:bodyPr/>
        <a:lstStyle/>
        <a:p>
          <a:endParaRPr lang="ru-RU">
            <a:latin typeface="Calibri" pitchFamily="34" charset="0"/>
          </a:endParaRPr>
        </a:p>
      </dgm:t>
    </dgm:pt>
    <dgm:pt modelId="{B16EE939-65D5-4B0C-98E3-3256A5CA37D1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accent6">
            <a:lumMod val="50000"/>
          </a:schemeClr>
        </a:solidFill>
        <a:ln w="38100">
          <a:solidFill>
            <a:schemeClr val="bg1"/>
          </a:solidFill>
        </a:ln>
      </dgm:spPr>
      <dgm:t>
        <a:bodyPr/>
        <a:lstStyle/>
        <a:p>
          <a:r>
            <a:rPr lang="ru-RU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Базальт</a:t>
          </a:r>
          <a:endParaRPr lang="ru-RU" sz="28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gm:t>
    </dgm:pt>
    <dgm:pt modelId="{8310574F-DB13-4F24-9E34-55B685E901DF}" type="parTrans" cxnId="{739E2338-6674-47FB-BC6D-EB03757CF2A6}">
      <dgm:prSet/>
      <dgm:spPr/>
      <dgm:t>
        <a:bodyPr/>
        <a:lstStyle/>
        <a:p>
          <a:endParaRPr lang="ru-RU" dirty="0">
            <a:latin typeface="Calibri" pitchFamily="34" charset="0"/>
          </a:endParaRPr>
        </a:p>
      </dgm:t>
    </dgm:pt>
    <dgm:pt modelId="{F831F8A7-F495-4A66-A46E-6CF4FC2D4109}" type="sibTrans" cxnId="{739E2338-6674-47FB-BC6D-EB03757CF2A6}">
      <dgm:prSet/>
      <dgm:spPr/>
      <dgm:t>
        <a:bodyPr/>
        <a:lstStyle/>
        <a:p>
          <a:endParaRPr lang="ru-RU">
            <a:latin typeface="Calibri" pitchFamily="34" charset="0"/>
          </a:endParaRPr>
        </a:p>
      </dgm:t>
    </dgm:pt>
    <dgm:pt modelId="{91CFB117-223F-4A63-B64E-2A4B6D7BA6A5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accent5">
            <a:lumMod val="75000"/>
          </a:schemeClr>
        </a:solidFill>
        <a:ln w="38100">
          <a:solidFill>
            <a:schemeClr val="bg1"/>
          </a:solidFill>
        </a:ln>
      </dgm:spPr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Мрамор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gm:t>
    </dgm:pt>
    <dgm:pt modelId="{ED6A72C9-DC8D-4A92-9B12-3C5F7CAEA8E5}" type="parTrans" cxnId="{433884C3-E5C2-4259-BAEE-535335D25BAC}">
      <dgm:prSet/>
      <dgm:spPr/>
      <dgm:t>
        <a:bodyPr/>
        <a:lstStyle/>
        <a:p>
          <a:endParaRPr lang="ru-RU" dirty="0">
            <a:latin typeface="Calibri" pitchFamily="34" charset="0"/>
          </a:endParaRPr>
        </a:p>
      </dgm:t>
    </dgm:pt>
    <dgm:pt modelId="{5E56E969-B0E5-4561-85EF-CF6B6837EB5A}" type="sibTrans" cxnId="{433884C3-E5C2-4259-BAEE-535335D25BAC}">
      <dgm:prSet/>
      <dgm:spPr/>
      <dgm:t>
        <a:bodyPr/>
        <a:lstStyle/>
        <a:p>
          <a:endParaRPr lang="ru-RU">
            <a:latin typeface="Calibri" pitchFamily="34" charset="0"/>
          </a:endParaRPr>
        </a:p>
      </dgm:t>
    </dgm:pt>
    <dgm:pt modelId="{80F3B566-5E7F-4F1F-84FA-5AC75DD8DC49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rgbClr val="C00000"/>
        </a:solidFill>
        <a:ln w="38100">
          <a:solidFill>
            <a:schemeClr val="bg1"/>
          </a:solidFill>
        </a:ln>
      </dgm:spPr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Кварцит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gm:t>
    </dgm:pt>
    <dgm:pt modelId="{A829E4A0-18F3-4501-92D4-5FDABE64BF7E}" type="parTrans" cxnId="{8508F3E5-8FFA-4295-983C-11B24859A7B8}">
      <dgm:prSet/>
      <dgm:spPr/>
      <dgm:t>
        <a:bodyPr/>
        <a:lstStyle/>
        <a:p>
          <a:endParaRPr lang="ru-RU" dirty="0">
            <a:latin typeface="Calibri" pitchFamily="34" charset="0"/>
          </a:endParaRPr>
        </a:p>
      </dgm:t>
    </dgm:pt>
    <dgm:pt modelId="{31249B39-A1AD-42C8-9018-EF00F00BE01A}" type="sibTrans" cxnId="{8508F3E5-8FFA-4295-983C-11B24859A7B8}">
      <dgm:prSet/>
      <dgm:spPr/>
      <dgm:t>
        <a:bodyPr/>
        <a:lstStyle/>
        <a:p>
          <a:endParaRPr lang="ru-RU">
            <a:latin typeface="Calibri" pitchFamily="34" charset="0"/>
          </a:endParaRPr>
        </a:p>
      </dgm:t>
    </dgm:pt>
    <dgm:pt modelId="{70E11297-17E2-4827-A2B1-89BADA53AF95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accent6">
            <a:lumMod val="50000"/>
          </a:schemeClr>
        </a:solidFill>
        <a:ln w="38100">
          <a:solidFill>
            <a:schemeClr val="bg1"/>
          </a:solidFill>
        </a:ln>
      </dgm:spPr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Гнейс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gm:t>
    </dgm:pt>
    <dgm:pt modelId="{FB573792-881E-4120-85E9-8A65BFF3CF7B}" type="parTrans" cxnId="{A245CE35-07A5-499A-9C5A-1CF1C2E52293}">
      <dgm:prSet/>
      <dgm:spPr/>
      <dgm:t>
        <a:bodyPr/>
        <a:lstStyle/>
        <a:p>
          <a:endParaRPr lang="ru-RU" dirty="0">
            <a:latin typeface="Calibri" pitchFamily="34" charset="0"/>
          </a:endParaRPr>
        </a:p>
      </dgm:t>
    </dgm:pt>
    <dgm:pt modelId="{EF372820-4F89-4FB0-B0E1-B47B0D6FE95A}" type="sibTrans" cxnId="{A245CE35-07A5-499A-9C5A-1CF1C2E52293}">
      <dgm:prSet/>
      <dgm:spPr/>
      <dgm:t>
        <a:bodyPr/>
        <a:lstStyle/>
        <a:p>
          <a:endParaRPr lang="ru-RU">
            <a:latin typeface="Calibri" pitchFamily="34" charset="0"/>
          </a:endParaRPr>
        </a:p>
      </dgm:t>
    </dgm:pt>
    <dgm:pt modelId="{7602AE85-F5FA-4505-B47A-203D178449B9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>
            <a:lnSpc>
              <a:spcPts val="2000"/>
            </a:lnSpc>
          </a:pPr>
          <a:r>
            <a:rPr lang="ru-RU" sz="2200" b="1" dirty="0" smtClean="0">
              <a:solidFill>
                <a:srgbClr val="FF0000"/>
              </a:solidFill>
              <a:latin typeface="Calibri" pitchFamily="34" charset="0"/>
            </a:rPr>
            <a:t>Обломочные:</a:t>
          </a:r>
          <a:r>
            <a:rPr lang="ru-RU" sz="2200" dirty="0" smtClean="0">
              <a:latin typeface="Calibri" pitchFamily="34" charset="0"/>
            </a:rPr>
            <a:t> валуны, щебень,  песок, глина </a:t>
          </a:r>
          <a:endParaRPr lang="ru-RU" sz="2200" dirty="0">
            <a:latin typeface="Calibri" pitchFamily="34" charset="0"/>
          </a:endParaRPr>
        </a:p>
      </dgm:t>
    </dgm:pt>
    <dgm:pt modelId="{218B1255-0DCB-4340-B9D7-DAC630D46F28}" type="parTrans" cxnId="{49449C7E-A12B-45D8-A523-7DBD74F3E3D4}">
      <dgm:prSet/>
      <dgm:spPr/>
      <dgm:t>
        <a:bodyPr/>
        <a:lstStyle/>
        <a:p>
          <a:endParaRPr lang="ru-RU" dirty="0">
            <a:latin typeface="Calibri" pitchFamily="34" charset="0"/>
          </a:endParaRPr>
        </a:p>
      </dgm:t>
    </dgm:pt>
    <dgm:pt modelId="{2A177259-102E-426D-AD13-43463242705D}" type="sibTrans" cxnId="{49449C7E-A12B-45D8-A523-7DBD74F3E3D4}">
      <dgm:prSet/>
      <dgm:spPr/>
      <dgm:t>
        <a:bodyPr/>
        <a:lstStyle/>
        <a:p>
          <a:endParaRPr lang="ru-RU">
            <a:latin typeface="Calibri" pitchFamily="34" charset="0"/>
          </a:endParaRPr>
        </a:p>
      </dgm:t>
    </dgm:pt>
    <dgm:pt modelId="{48CD0409-2C6E-45E4-B4D0-ADD1AF476A0D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>
            <a:lnSpc>
              <a:spcPts val="2000"/>
            </a:lnSpc>
          </a:pPr>
          <a:r>
            <a:rPr lang="ru-RU" sz="2200" b="1" dirty="0" smtClean="0">
              <a:solidFill>
                <a:srgbClr val="FF0000"/>
              </a:solidFill>
              <a:latin typeface="Calibri" pitchFamily="34" charset="0"/>
            </a:rPr>
            <a:t>Органические: </a:t>
          </a:r>
          <a:r>
            <a:rPr lang="ru-RU" sz="2200" dirty="0" smtClean="0">
              <a:latin typeface="Calibri" pitchFamily="34" charset="0"/>
            </a:rPr>
            <a:t>известняк,  торф, мел.</a:t>
          </a:r>
          <a:endParaRPr lang="ru-RU" sz="2200" dirty="0">
            <a:latin typeface="Calibri" pitchFamily="34" charset="0"/>
          </a:endParaRPr>
        </a:p>
      </dgm:t>
    </dgm:pt>
    <dgm:pt modelId="{AD468685-BF2D-4A1C-AD79-B935A9BCC5AB}" type="parTrans" cxnId="{00BA36E9-7E08-4AB8-990E-405F436144B3}">
      <dgm:prSet/>
      <dgm:spPr/>
      <dgm:t>
        <a:bodyPr/>
        <a:lstStyle/>
        <a:p>
          <a:endParaRPr lang="ru-RU" dirty="0">
            <a:latin typeface="Calibri" pitchFamily="34" charset="0"/>
          </a:endParaRPr>
        </a:p>
      </dgm:t>
    </dgm:pt>
    <dgm:pt modelId="{07A2ACEE-6BC1-485F-B09F-DB91F741D1E7}" type="sibTrans" cxnId="{00BA36E9-7E08-4AB8-990E-405F436144B3}">
      <dgm:prSet/>
      <dgm:spPr/>
      <dgm:t>
        <a:bodyPr/>
        <a:lstStyle/>
        <a:p>
          <a:endParaRPr lang="ru-RU">
            <a:latin typeface="Calibri" pitchFamily="34" charset="0"/>
          </a:endParaRPr>
        </a:p>
      </dgm:t>
    </dgm:pt>
    <dgm:pt modelId="{560FD480-15A9-43C6-BA35-C5AEEB021601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>
            <a:lnSpc>
              <a:spcPts val="2000"/>
            </a:lnSpc>
          </a:pPr>
          <a:r>
            <a:rPr lang="ru-RU" sz="2200" b="1" dirty="0" smtClean="0">
              <a:solidFill>
                <a:srgbClr val="FF0000"/>
              </a:solidFill>
              <a:latin typeface="Calibri" pitchFamily="34" charset="0"/>
            </a:rPr>
            <a:t>Химические: </a:t>
          </a:r>
          <a:r>
            <a:rPr lang="ru-RU" sz="2200" dirty="0" smtClean="0">
              <a:latin typeface="Calibri" pitchFamily="34" charset="0"/>
            </a:rPr>
            <a:t>калийная  соль, поваренная соль, сера, апатит. </a:t>
          </a:r>
          <a:endParaRPr lang="ru-RU" sz="2200" dirty="0">
            <a:latin typeface="Calibri" pitchFamily="34" charset="0"/>
          </a:endParaRPr>
        </a:p>
      </dgm:t>
    </dgm:pt>
    <dgm:pt modelId="{42B76D7B-2A5F-4AB6-A93E-004A73011DBF}" type="parTrans" cxnId="{6FE75252-12CA-481D-A6E5-2E92E749A3C3}">
      <dgm:prSet/>
      <dgm:spPr/>
      <dgm:t>
        <a:bodyPr/>
        <a:lstStyle/>
        <a:p>
          <a:endParaRPr lang="ru-RU" dirty="0">
            <a:latin typeface="Calibri" pitchFamily="34" charset="0"/>
          </a:endParaRPr>
        </a:p>
      </dgm:t>
    </dgm:pt>
    <dgm:pt modelId="{C540B572-B419-4F43-ADAE-4E73754DB797}" type="sibTrans" cxnId="{6FE75252-12CA-481D-A6E5-2E92E749A3C3}">
      <dgm:prSet/>
      <dgm:spPr/>
      <dgm:t>
        <a:bodyPr/>
        <a:lstStyle/>
        <a:p>
          <a:endParaRPr lang="ru-RU">
            <a:latin typeface="Calibri" pitchFamily="34" charset="0"/>
          </a:endParaRPr>
        </a:p>
      </dgm:t>
    </dgm:pt>
    <dgm:pt modelId="{25DEBBC0-2399-46D1-B903-A4052CADEE2F}" type="pres">
      <dgm:prSet presAssocID="{9ACC5FB8-DDC1-4428-BEBE-5544BFB7468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1A0075C-B6B4-41CC-8937-E9A8BDF6B8D9}" type="pres">
      <dgm:prSet presAssocID="{6F255921-F9A5-4F90-8FC9-4F1148DDD7C4}" presName="hierRoot1" presStyleCnt="0">
        <dgm:presLayoutVars>
          <dgm:hierBranch val="init"/>
        </dgm:presLayoutVars>
      </dgm:prSet>
      <dgm:spPr/>
    </dgm:pt>
    <dgm:pt modelId="{12B53546-F94A-441B-826C-201F0DF9E0A5}" type="pres">
      <dgm:prSet presAssocID="{6F255921-F9A5-4F90-8FC9-4F1148DDD7C4}" presName="rootComposite1" presStyleCnt="0"/>
      <dgm:spPr/>
    </dgm:pt>
    <dgm:pt modelId="{FBCBF10F-9587-4B54-94FA-534DC7DFD37A}" type="pres">
      <dgm:prSet presAssocID="{6F255921-F9A5-4F90-8FC9-4F1148DDD7C4}" presName="rootText1" presStyleLbl="node0" presStyleIdx="0" presStyleCnt="1" custScaleX="4409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59C2E7-3908-439E-A07C-DABECB6FB6F7}" type="pres">
      <dgm:prSet presAssocID="{6F255921-F9A5-4F90-8FC9-4F1148DDD7C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6AF586D-B6B3-4617-8440-17BFE21D1D0C}" type="pres">
      <dgm:prSet presAssocID="{6F255921-F9A5-4F90-8FC9-4F1148DDD7C4}" presName="hierChild2" presStyleCnt="0"/>
      <dgm:spPr/>
    </dgm:pt>
    <dgm:pt modelId="{C2545BEC-415C-4402-AEC8-9951564A99B7}" type="pres">
      <dgm:prSet presAssocID="{56F91726-783A-4ADE-A561-6A5C6921E147}" presName="Name37" presStyleLbl="parChTrans1D2" presStyleIdx="0" presStyleCnt="3"/>
      <dgm:spPr/>
      <dgm:t>
        <a:bodyPr/>
        <a:lstStyle/>
        <a:p>
          <a:endParaRPr lang="ru-RU"/>
        </a:p>
      </dgm:t>
    </dgm:pt>
    <dgm:pt modelId="{28F7DE36-8A71-42EC-B77C-B1C93CC74641}" type="pres">
      <dgm:prSet presAssocID="{457C81FC-8F07-4728-9195-C1BEDD9819EE}" presName="hierRoot2" presStyleCnt="0">
        <dgm:presLayoutVars>
          <dgm:hierBranch val="l"/>
        </dgm:presLayoutVars>
      </dgm:prSet>
      <dgm:spPr/>
    </dgm:pt>
    <dgm:pt modelId="{E3D27F11-A672-46D5-90FC-7C330554A57C}" type="pres">
      <dgm:prSet presAssocID="{457C81FC-8F07-4728-9195-C1BEDD9819EE}" presName="rootComposite" presStyleCnt="0"/>
      <dgm:spPr/>
    </dgm:pt>
    <dgm:pt modelId="{CD158F54-B563-46E7-9EA6-2CB25A162461}" type="pres">
      <dgm:prSet presAssocID="{457C81FC-8F07-4728-9195-C1BEDD9819EE}" presName="rootText" presStyleLbl="node2" presStyleIdx="0" presStyleCnt="3" custScaleX="1684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C69A4B-5EB3-4BE4-88D9-0E0ABC5A9AFA}" type="pres">
      <dgm:prSet presAssocID="{457C81FC-8F07-4728-9195-C1BEDD9819EE}" presName="rootConnector" presStyleLbl="node2" presStyleIdx="0" presStyleCnt="3"/>
      <dgm:spPr/>
      <dgm:t>
        <a:bodyPr/>
        <a:lstStyle/>
        <a:p>
          <a:endParaRPr lang="ru-RU"/>
        </a:p>
      </dgm:t>
    </dgm:pt>
    <dgm:pt modelId="{D700E447-63ED-4D5F-952B-26C46DD6CD24}" type="pres">
      <dgm:prSet presAssocID="{457C81FC-8F07-4728-9195-C1BEDD9819EE}" presName="hierChild4" presStyleCnt="0"/>
      <dgm:spPr/>
    </dgm:pt>
    <dgm:pt modelId="{3234603C-37F4-4C77-B852-C95633D935E8}" type="pres">
      <dgm:prSet presAssocID="{41451DFF-BCC9-4A8B-A9A5-C2905716D1D0}" presName="Name50" presStyleLbl="parChTrans1D3" presStyleIdx="0" presStyleCnt="8"/>
      <dgm:spPr/>
      <dgm:t>
        <a:bodyPr/>
        <a:lstStyle/>
        <a:p>
          <a:endParaRPr lang="ru-RU"/>
        </a:p>
      </dgm:t>
    </dgm:pt>
    <dgm:pt modelId="{8200BE44-C0CD-4453-A40F-A45E92C3D3DA}" type="pres">
      <dgm:prSet presAssocID="{AC53E075-1ED8-4BCF-860A-13DF43480B8A}" presName="hierRoot2" presStyleCnt="0">
        <dgm:presLayoutVars>
          <dgm:hierBranch/>
        </dgm:presLayoutVars>
      </dgm:prSet>
      <dgm:spPr/>
    </dgm:pt>
    <dgm:pt modelId="{A2D2B907-A07E-4875-ABA4-EE804459900E}" type="pres">
      <dgm:prSet presAssocID="{AC53E075-1ED8-4BCF-860A-13DF43480B8A}" presName="rootComposite" presStyleCnt="0"/>
      <dgm:spPr/>
    </dgm:pt>
    <dgm:pt modelId="{E3BEEEF8-DE1B-495E-86B9-2E666FC53264}" type="pres">
      <dgm:prSet presAssocID="{AC53E075-1ED8-4BCF-860A-13DF43480B8A}" presName="rootText" presStyleLbl="node3" presStyleIdx="0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12BEB13-0DF4-4D67-8CDE-0F3BAC7B6E19}" type="pres">
      <dgm:prSet presAssocID="{AC53E075-1ED8-4BCF-860A-13DF43480B8A}" presName="rootConnector" presStyleLbl="node3" presStyleIdx="0" presStyleCnt="8"/>
      <dgm:spPr/>
      <dgm:t>
        <a:bodyPr/>
        <a:lstStyle/>
        <a:p>
          <a:endParaRPr lang="ru-RU"/>
        </a:p>
      </dgm:t>
    </dgm:pt>
    <dgm:pt modelId="{BB67E1BD-F7CE-434E-BCE0-F1744BD6DB58}" type="pres">
      <dgm:prSet presAssocID="{AC53E075-1ED8-4BCF-860A-13DF43480B8A}" presName="hierChild4" presStyleCnt="0"/>
      <dgm:spPr/>
    </dgm:pt>
    <dgm:pt modelId="{E0955DE5-5CEB-4A90-8E8C-27E65E79AEF4}" type="pres">
      <dgm:prSet presAssocID="{AC53E075-1ED8-4BCF-860A-13DF43480B8A}" presName="hierChild5" presStyleCnt="0"/>
      <dgm:spPr/>
    </dgm:pt>
    <dgm:pt modelId="{4D5120E7-4BDF-4641-A061-F37D80C5D942}" type="pres">
      <dgm:prSet presAssocID="{8310574F-DB13-4F24-9E34-55B685E901DF}" presName="Name50" presStyleLbl="parChTrans1D3" presStyleIdx="1" presStyleCnt="8"/>
      <dgm:spPr/>
      <dgm:t>
        <a:bodyPr/>
        <a:lstStyle/>
        <a:p>
          <a:endParaRPr lang="ru-RU"/>
        </a:p>
      </dgm:t>
    </dgm:pt>
    <dgm:pt modelId="{19B3F7A2-C051-4639-8E6C-BDE4750244FC}" type="pres">
      <dgm:prSet presAssocID="{B16EE939-65D5-4B0C-98E3-3256A5CA37D1}" presName="hierRoot2" presStyleCnt="0">
        <dgm:presLayoutVars>
          <dgm:hierBranch val="init"/>
        </dgm:presLayoutVars>
      </dgm:prSet>
      <dgm:spPr/>
    </dgm:pt>
    <dgm:pt modelId="{05E9614B-2CEC-4B40-9043-6FFAFE1DFD47}" type="pres">
      <dgm:prSet presAssocID="{B16EE939-65D5-4B0C-98E3-3256A5CA37D1}" presName="rootComposite" presStyleCnt="0"/>
      <dgm:spPr/>
    </dgm:pt>
    <dgm:pt modelId="{38598460-E0EB-4D4B-950D-C0225A8AE33F}" type="pres">
      <dgm:prSet presAssocID="{B16EE939-65D5-4B0C-98E3-3256A5CA37D1}" presName="rootText" presStyleLbl="node3" presStyleIdx="1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1D08BF-E344-4D84-B459-62FDD36CD7EB}" type="pres">
      <dgm:prSet presAssocID="{B16EE939-65D5-4B0C-98E3-3256A5CA37D1}" presName="rootConnector" presStyleLbl="node3" presStyleIdx="1" presStyleCnt="8"/>
      <dgm:spPr/>
      <dgm:t>
        <a:bodyPr/>
        <a:lstStyle/>
        <a:p>
          <a:endParaRPr lang="ru-RU"/>
        </a:p>
      </dgm:t>
    </dgm:pt>
    <dgm:pt modelId="{C2B8C40E-5E8E-4D38-9EBE-387AA9A668E0}" type="pres">
      <dgm:prSet presAssocID="{B16EE939-65D5-4B0C-98E3-3256A5CA37D1}" presName="hierChild4" presStyleCnt="0"/>
      <dgm:spPr/>
    </dgm:pt>
    <dgm:pt modelId="{DF338BE8-3012-488B-A9A0-A426A5ECF6D1}" type="pres">
      <dgm:prSet presAssocID="{B16EE939-65D5-4B0C-98E3-3256A5CA37D1}" presName="hierChild5" presStyleCnt="0"/>
      <dgm:spPr/>
    </dgm:pt>
    <dgm:pt modelId="{ACF20176-ED6C-4C7C-8410-A4E70E133BF9}" type="pres">
      <dgm:prSet presAssocID="{457C81FC-8F07-4728-9195-C1BEDD9819EE}" presName="hierChild5" presStyleCnt="0"/>
      <dgm:spPr/>
    </dgm:pt>
    <dgm:pt modelId="{8241AA20-B9F1-4D80-809A-4B5B4B89E8A3}" type="pres">
      <dgm:prSet presAssocID="{2ADDC1A8-76CC-44F4-AB9C-351CE0A0BE8F}" presName="Name37" presStyleLbl="parChTrans1D2" presStyleIdx="1" presStyleCnt="3"/>
      <dgm:spPr/>
      <dgm:t>
        <a:bodyPr/>
        <a:lstStyle/>
        <a:p>
          <a:endParaRPr lang="ru-RU"/>
        </a:p>
      </dgm:t>
    </dgm:pt>
    <dgm:pt modelId="{30216B94-4E15-4B9B-B2DA-C8FDA71A966B}" type="pres">
      <dgm:prSet presAssocID="{A2C2D3D3-0B6F-4FBD-86A5-67407A1842B6}" presName="hierRoot2" presStyleCnt="0">
        <dgm:presLayoutVars>
          <dgm:hierBranch val="init"/>
        </dgm:presLayoutVars>
      </dgm:prSet>
      <dgm:spPr/>
    </dgm:pt>
    <dgm:pt modelId="{45979D3B-3015-42A0-95E0-A408C062A12C}" type="pres">
      <dgm:prSet presAssocID="{A2C2D3D3-0B6F-4FBD-86A5-67407A1842B6}" presName="rootComposite" presStyleCnt="0"/>
      <dgm:spPr/>
    </dgm:pt>
    <dgm:pt modelId="{86DD780C-5A3E-4022-9EB7-B5CAF41D7F04}" type="pres">
      <dgm:prSet presAssocID="{A2C2D3D3-0B6F-4FBD-86A5-67407A1842B6}" presName="rootText" presStyleLbl="node2" presStyleIdx="1" presStyleCnt="3" custScaleX="1770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30D8072-4E55-4539-8CBB-9CFCAC34B9FB}" type="pres">
      <dgm:prSet presAssocID="{A2C2D3D3-0B6F-4FBD-86A5-67407A1842B6}" presName="rootConnector" presStyleLbl="node2" presStyleIdx="1" presStyleCnt="3"/>
      <dgm:spPr/>
      <dgm:t>
        <a:bodyPr/>
        <a:lstStyle/>
        <a:p>
          <a:endParaRPr lang="ru-RU"/>
        </a:p>
      </dgm:t>
    </dgm:pt>
    <dgm:pt modelId="{B5C615C1-D2BB-4BF9-92E3-9EE7AF8888AC}" type="pres">
      <dgm:prSet presAssocID="{A2C2D3D3-0B6F-4FBD-86A5-67407A1842B6}" presName="hierChild4" presStyleCnt="0"/>
      <dgm:spPr/>
    </dgm:pt>
    <dgm:pt modelId="{450E87FC-854C-47CB-A32C-98F6B9A528BC}" type="pres">
      <dgm:prSet presAssocID="{218B1255-0DCB-4340-B9D7-DAC630D46F28}" presName="Name37" presStyleLbl="parChTrans1D3" presStyleIdx="2" presStyleCnt="8"/>
      <dgm:spPr/>
      <dgm:t>
        <a:bodyPr/>
        <a:lstStyle/>
        <a:p>
          <a:endParaRPr lang="ru-RU"/>
        </a:p>
      </dgm:t>
    </dgm:pt>
    <dgm:pt modelId="{BF0E923C-D8C1-47E6-8CDB-31464639CF85}" type="pres">
      <dgm:prSet presAssocID="{7602AE85-F5FA-4505-B47A-203D178449B9}" presName="hierRoot2" presStyleCnt="0">
        <dgm:presLayoutVars>
          <dgm:hierBranch val="init"/>
        </dgm:presLayoutVars>
      </dgm:prSet>
      <dgm:spPr/>
    </dgm:pt>
    <dgm:pt modelId="{24E37CE7-BA1C-4B3E-9A27-FD7B127B624A}" type="pres">
      <dgm:prSet presAssocID="{7602AE85-F5FA-4505-B47A-203D178449B9}" presName="rootComposite" presStyleCnt="0"/>
      <dgm:spPr/>
    </dgm:pt>
    <dgm:pt modelId="{8CB43773-72BD-48A3-A45B-C8EF362AC0B9}" type="pres">
      <dgm:prSet presAssocID="{7602AE85-F5FA-4505-B47A-203D178449B9}" presName="rootText" presStyleLbl="node3" presStyleIdx="2" presStyleCnt="8" custScaleX="138745" custScaleY="1433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62125FA-46D2-46F3-ABC7-E6AFB38B2881}" type="pres">
      <dgm:prSet presAssocID="{7602AE85-F5FA-4505-B47A-203D178449B9}" presName="rootConnector" presStyleLbl="node3" presStyleIdx="2" presStyleCnt="8"/>
      <dgm:spPr/>
      <dgm:t>
        <a:bodyPr/>
        <a:lstStyle/>
        <a:p>
          <a:endParaRPr lang="ru-RU"/>
        </a:p>
      </dgm:t>
    </dgm:pt>
    <dgm:pt modelId="{00D157BC-693E-4AAE-9DF2-DE21F371799B}" type="pres">
      <dgm:prSet presAssocID="{7602AE85-F5FA-4505-B47A-203D178449B9}" presName="hierChild4" presStyleCnt="0"/>
      <dgm:spPr/>
    </dgm:pt>
    <dgm:pt modelId="{82D7076A-3E29-472C-85DA-7C5001A3BBA8}" type="pres">
      <dgm:prSet presAssocID="{7602AE85-F5FA-4505-B47A-203D178449B9}" presName="hierChild5" presStyleCnt="0"/>
      <dgm:spPr/>
    </dgm:pt>
    <dgm:pt modelId="{E0E0613B-20F5-4DB5-9B84-56FBFC5AEACF}" type="pres">
      <dgm:prSet presAssocID="{AD468685-BF2D-4A1C-AD79-B935A9BCC5AB}" presName="Name37" presStyleLbl="parChTrans1D3" presStyleIdx="3" presStyleCnt="8"/>
      <dgm:spPr/>
      <dgm:t>
        <a:bodyPr/>
        <a:lstStyle/>
        <a:p>
          <a:endParaRPr lang="ru-RU"/>
        </a:p>
      </dgm:t>
    </dgm:pt>
    <dgm:pt modelId="{CBA3A743-B148-479A-B2E0-2A3FEB7C0DB3}" type="pres">
      <dgm:prSet presAssocID="{48CD0409-2C6E-45E4-B4D0-ADD1AF476A0D}" presName="hierRoot2" presStyleCnt="0">
        <dgm:presLayoutVars>
          <dgm:hierBranch val="init"/>
        </dgm:presLayoutVars>
      </dgm:prSet>
      <dgm:spPr/>
    </dgm:pt>
    <dgm:pt modelId="{69BD5C7A-613A-4778-B386-DDA781593B13}" type="pres">
      <dgm:prSet presAssocID="{48CD0409-2C6E-45E4-B4D0-ADD1AF476A0D}" presName="rootComposite" presStyleCnt="0"/>
      <dgm:spPr/>
    </dgm:pt>
    <dgm:pt modelId="{3DA7277F-F7B5-4733-AB17-216D4669FFC6}" type="pres">
      <dgm:prSet presAssocID="{48CD0409-2C6E-45E4-B4D0-ADD1AF476A0D}" presName="rootText" presStyleLbl="node3" presStyleIdx="3" presStyleCnt="8" custScaleX="138745" custScaleY="1433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EFBAE0-5873-4BD5-BB6B-0C6A565B87E8}" type="pres">
      <dgm:prSet presAssocID="{48CD0409-2C6E-45E4-B4D0-ADD1AF476A0D}" presName="rootConnector" presStyleLbl="node3" presStyleIdx="3" presStyleCnt="8"/>
      <dgm:spPr/>
      <dgm:t>
        <a:bodyPr/>
        <a:lstStyle/>
        <a:p>
          <a:endParaRPr lang="ru-RU"/>
        </a:p>
      </dgm:t>
    </dgm:pt>
    <dgm:pt modelId="{47AEF84A-4828-46BA-8654-9DC9730945C1}" type="pres">
      <dgm:prSet presAssocID="{48CD0409-2C6E-45E4-B4D0-ADD1AF476A0D}" presName="hierChild4" presStyleCnt="0"/>
      <dgm:spPr/>
    </dgm:pt>
    <dgm:pt modelId="{CAA40E7E-F202-4864-91AF-E861C2DC27C0}" type="pres">
      <dgm:prSet presAssocID="{48CD0409-2C6E-45E4-B4D0-ADD1AF476A0D}" presName="hierChild5" presStyleCnt="0"/>
      <dgm:spPr/>
    </dgm:pt>
    <dgm:pt modelId="{084F92B7-52E9-447A-846D-169BED1FBB8B}" type="pres">
      <dgm:prSet presAssocID="{42B76D7B-2A5F-4AB6-A93E-004A73011DBF}" presName="Name37" presStyleLbl="parChTrans1D3" presStyleIdx="4" presStyleCnt="8"/>
      <dgm:spPr/>
      <dgm:t>
        <a:bodyPr/>
        <a:lstStyle/>
        <a:p>
          <a:endParaRPr lang="ru-RU"/>
        </a:p>
      </dgm:t>
    </dgm:pt>
    <dgm:pt modelId="{94FB2273-7279-457D-A1F8-987DFE7D74B2}" type="pres">
      <dgm:prSet presAssocID="{560FD480-15A9-43C6-BA35-C5AEEB021601}" presName="hierRoot2" presStyleCnt="0">
        <dgm:presLayoutVars>
          <dgm:hierBranch val="init"/>
        </dgm:presLayoutVars>
      </dgm:prSet>
      <dgm:spPr/>
    </dgm:pt>
    <dgm:pt modelId="{714F825A-91F7-4FAF-A6B1-FA10804C37A3}" type="pres">
      <dgm:prSet presAssocID="{560FD480-15A9-43C6-BA35-C5AEEB021601}" presName="rootComposite" presStyleCnt="0"/>
      <dgm:spPr/>
    </dgm:pt>
    <dgm:pt modelId="{8F387E7A-4AF1-439F-B32E-C0190BEA78F6}" type="pres">
      <dgm:prSet presAssocID="{560FD480-15A9-43C6-BA35-C5AEEB021601}" presName="rootText" presStyleLbl="node3" presStyleIdx="4" presStyleCnt="8" custScaleX="138745" custScaleY="1847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58BB56-374C-403C-824C-0D6A5C43A402}" type="pres">
      <dgm:prSet presAssocID="{560FD480-15A9-43C6-BA35-C5AEEB021601}" presName="rootConnector" presStyleLbl="node3" presStyleIdx="4" presStyleCnt="8"/>
      <dgm:spPr/>
      <dgm:t>
        <a:bodyPr/>
        <a:lstStyle/>
        <a:p>
          <a:endParaRPr lang="ru-RU"/>
        </a:p>
      </dgm:t>
    </dgm:pt>
    <dgm:pt modelId="{E9A1443D-B317-4998-B436-479CB0C707F7}" type="pres">
      <dgm:prSet presAssocID="{560FD480-15A9-43C6-BA35-C5AEEB021601}" presName="hierChild4" presStyleCnt="0"/>
      <dgm:spPr/>
    </dgm:pt>
    <dgm:pt modelId="{00A3A1DC-22B3-484F-8B14-A5938A7916D9}" type="pres">
      <dgm:prSet presAssocID="{560FD480-15A9-43C6-BA35-C5AEEB021601}" presName="hierChild5" presStyleCnt="0"/>
      <dgm:spPr/>
    </dgm:pt>
    <dgm:pt modelId="{F933989B-5B41-44C9-9E0C-865F4AA5F144}" type="pres">
      <dgm:prSet presAssocID="{A2C2D3D3-0B6F-4FBD-86A5-67407A1842B6}" presName="hierChild5" presStyleCnt="0"/>
      <dgm:spPr/>
    </dgm:pt>
    <dgm:pt modelId="{6F344CE4-D2B8-498B-9D46-BCEB6D7AC4B7}" type="pres">
      <dgm:prSet presAssocID="{5B2B1AD9-06DA-48AB-B9DD-18892D410FF9}" presName="Name37" presStyleLbl="parChTrans1D2" presStyleIdx="2" presStyleCnt="3"/>
      <dgm:spPr/>
      <dgm:t>
        <a:bodyPr/>
        <a:lstStyle/>
        <a:p>
          <a:endParaRPr lang="ru-RU"/>
        </a:p>
      </dgm:t>
    </dgm:pt>
    <dgm:pt modelId="{141F7733-128E-46B3-BAF4-EED078556FB5}" type="pres">
      <dgm:prSet presAssocID="{35FF6088-823B-40A4-A947-676B779E4132}" presName="hierRoot2" presStyleCnt="0">
        <dgm:presLayoutVars>
          <dgm:hierBranch val="init"/>
        </dgm:presLayoutVars>
      </dgm:prSet>
      <dgm:spPr/>
    </dgm:pt>
    <dgm:pt modelId="{4A63AA91-8D30-4904-BDF2-3039E50173FB}" type="pres">
      <dgm:prSet presAssocID="{35FF6088-823B-40A4-A947-676B779E4132}" presName="rootComposite" presStyleCnt="0"/>
      <dgm:spPr/>
    </dgm:pt>
    <dgm:pt modelId="{D5980354-8EC1-4058-B872-8161ED5497E0}" type="pres">
      <dgm:prSet presAssocID="{35FF6088-823B-40A4-A947-676B779E4132}" presName="rootText" presStyleLbl="node2" presStyleIdx="2" presStyleCnt="3" custScaleX="1883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F865825-3017-471D-9C21-66B0095FF053}" type="pres">
      <dgm:prSet presAssocID="{35FF6088-823B-40A4-A947-676B779E4132}" presName="rootConnector" presStyleLbl="node2" presStyleIdx="2" presStyleCnt="3"/>
      <dgm:spPr/>
      <dgm:t>
        <a:bodyPr/>
        <a:lstStyle/>
        <a:p>
          <a:endParaRPr lang="ru-RU"/>
        </a:p>
      </dgm:t>
    </dgm:pt>
    <dgm:pt modelId="{946DBEF8-A476-4F3C-81CC-2611B6EB07E0}" type="pres">
      <dgm:prSet presAssocID="{35FF6088-823B-40A4-A947-676B779E4132}" presName="hierChild4" presStyleCnt="0"/>
      <dgm:spPr/>
    </dgm:pt>
    <dgm:pt modelId="{742C24F8-51EC-4642-B269-2FD5073F597E}" type="pres">
      <dgm:prSet presAssocID="{ED6A72C9-DC8D-4A92-9B12-3C5F7CAEA8E5}" presName="Name37" presStyleLbl="parChTrans1D3" presStyleIdx="5" presStyleCnt="8"/>
      <dgm:spPr/>
      <dgm:t>
        <a:bodyPr/>
        <a:lstStyle/>
        <a:p>
          <a:endParaRPr lang="ru-RU"/>
        </a:p>
      </dgm:t>
    </dgm:pt>
    <dgm:pt modelId="{2029128F-FA12-4D3E-84BB-9CBA7E218C45}" type="pres">
      <dgm:prSet presAssocID="{91CFB117-223F-4A63-B64E-2A4B6D7BA6A5}" presName="hierRoot2" presStyleCnt="0">
        <dgm:presLayoutVars>
          <dgm:hierBranch val="init"/>
        </dgm:presLayoutVars>
      </dgm:prSet>
      <dgm:spPr/>
    </dgm:pt>
    <dgm:pt modelId="{C99D9386-65DF-4F45-BD45-88D822B517DC}" type="pres">
      <dgm:prSet presAssocID="{91CFB117-223F-4A63-B64E-2A4B6D7BA6A5}" presName="rootComposite" presStyleCnt="0"/>
      <dgm:spPr/>
    </dgm:pt>
    <dgm:pt modelId="{BFF887EB-611E-4C8C-B061-7F38671E620C}" type="pres">
      <dgm:prSet presAssocID="{91CFB117-223F-4A63-B64E-2A4B6D7BA6A5}" presName="rootText" presStyleLbl="node3" presStyleIdx="5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F4115B-CB39-41E4-918C-2FFCF4F670B7}" type="pres">
      <dgm:prSet presAssocID="{91CFB117-223F-4A63-B64E-2A4B6D7BA6A5}" presName="rootConnector" presStyleLbl="node3" presStyleIdx="5" presStyleCnt="8"/>
      <dgm:spPr/>
      <dgm:t>
        <a:bodyPr/>
        <a:lstStyle/>
        <a:p>
          <a:endParaRPr lang="ru-RU"/>
        </a:p>
      </dgm:t>
    </dgm:pt>
    <dgm:pt modelId="{8F634D51-0AC1-48F0-A4E9-397AE7E41A9E}" type="pres">
      <dgm:prSet presAssocID="{91CFB117-223F-4A63-B64E-2A4B6D7BA6A5}" presName="hierChild4" presStyleCnt="0"/>
      <dgm:spPr/>
    </dgm:pt>
    <dgm:pt modelId="{16AF1895-9689-4D10-99F9-A20DA03D2A83}" type="pres">
      <dgm:prSet presAssocID="{91CFB117-223F-4A63-B64E-2A4B6D7BA6A5}" presName="hierChild5" presStyleCnt="0"/>
      <dgm:spPr/>
    </dgm:pt>
    <dgm:pt modelId="{74AC14FE-DC35-4566-B218-51460733FF35}" type="pres">
      <dgm:prSet presAssocID="{A829E4A0-18F3-4501-92D4-5FDABE64BF7E}" presName="Name37" presStyleLbl="parChTrans1D3" presStyleIdx="6" presStyleCnt="8"/>
      <dgm:spPr/>
      <dgm:t>
        <a:bodyPr/>
        <a:lstStyle/>
        <a:p>
          <a:endParaRPr lang="ru-RU"/>
        </a:p>
      </dgm:t>
    </dgm:pt>
    <dgm:pt modelId="{A27672D9-DCEB-4901-A1B9-945E9E8782FB}" type="pres">
      <dgm:prSet presAssocID="{80F3B566-5E7F-4F1F-84FA-5AC75DD8DC49}" presName="hierRoot2" presStyleCnt="0">
        <dgm:presLayoutVars>
          <dgm:hierBranch val="init"/>
        </dgm:presLayoutVars>
      </dgm:prSet>
      <dgm:spPr/>
    </dgm:pt>
    <dgm:pt modelId="{AE6E8081-E1C1-411E-B1FF-7D84CDD58EF4}" type="pres">
      <dgm:prSet presAssocID="{80F3B566-5E7F-4F1F-84FA-5AC75DD8DC49}" presName="rootComposite" presStyleCnt="0"/>
      <dgm:spPr/>
    </dgm:pt>
    <dgm:pt modelId="{553AC951-F35F-442F-A9D1-745DCA8DE744}" type="pres">
      <dgm:prSet presAssocID="{80F3B566-5E7F-4F1F-84FA-5AC75DD8DC49}" presName="rootText" presStyleLbl="node3" presStyleIdx="6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D60AB93-C89F-4484-9FEE-DB8B341B063E}" type="pres">
      <dgm:prSet presAssocID="{80F3B566-5E7F-4F1F-84FA-5AC75DD8DC49}" presName="rootConnector" presStyleLbl="node3" presStyleIdx="6" presStyleCnt="8"/>
      <dgm:spPr/>
      <dgm:t>
        <a:bodyPr/>
        <a:lstStyle/>
        <a:p>
          <a:endParaRPr lang="ru-RU"/>
        </a:p>
      </dgm:t>
    </dgm:pt>
    <dgm:pt modelId="{272F3505-7DC1-4D53-AC4F-1C0ED1FF8B93}" type="pres">
      <dgm:prSet presAssocID="{80F3B566-5E7F-4F1F-84FA-5AC75DD8DC49}" presName="hierChild4" presStyleCnt="0"/>
      <dgm:spPr/>
    </dgm:pt>
    <dgm:pt modelId="{F1A4CB9E-92A0-4668-A807-649C64B3BB40}" type="pres">
      <dgm:prSet presAssocID="{80F3B566-5E7F-4F1F-84FA-5AC75DD8DC49}" presName="hierChild5" presStyleCnt="0"/>
      <dgm:spPr/>
    </dgm:pt>
    <dgm:pt modelId="{E4895466-1C76-4D9C-8573-82B38E4206CA}" type="pres">
      <dgm:prSet presAssocID="{FB573792-881E-4120-85E9-8A65BFF3CF7B}" presName="Name37" presStyleLbl="parChTrans1D3" presStyleIdx="7" presStyleCnt="8"/>
      <dgm:spPr/>
      <dgm:t>
        <a:bodyPr/>
        <a:lstStyle/>
        <a:p>
          <a:endParaRPr lang="ru-RU"/>
        </a:p>
      </dgm:t>
    </dgm:pt>
    <dgm:pt modelId="{ACDCD3A9-ADF0-4085-A175-5E5C3A693B64}" type="pres">
      <dgm:prSet presAssocID="{70E11297-17E2-4827-A2B1-89BADA53AF95}" presName="hierRoot2" presStyleCnt="0">
        <dgm:presLayoutVars>
          <dgm:hierBranch val="init"/>
        </dgm:presLayoutVars>
      </dgm:prSet>
      <dgm:spPr/>
    </dgm:pt>
    <dgm:pt modelId="{3EB21C78-9079-4062-8666-06C3ABBD8D43}" type="pres">
      <dgm:prSet presAssocID="{70E11297-17E2-4827-A2B1-89BADA53AF95}" presName="rootComposite" presStyleCnt="0"/>
      <dgm:spPr/>
    </dgm:pt>
    <dgm:pt modelId="{D10DAABD-5D4C-4946-8AC0-D61E85C5A6A4}" type="pres">
      <dgm:prSet presAssocID="{70E11297-17E2-4827-A2B1-89BADA53AF95}" presName="rootText" presStyleLbl="node3" presStyleIdx="7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61BECC-55B8-4835-8739-ACBEE6B770AD}" type="pres">
      <dgm:prSet presAssocID="{70E11297-17E2-4827-A2B1-89BADA53AF95}" presName="rootConnector" presStyleLbl="node3" presStyleIdx="7" presStyleCnt="8"/>
      <dgm:spPr/>
      <dgm:t>
        <a:bodyPr/>
        <a:lstStyle/>
        <a:p>
          <a:endParaRPr lang="ru-RU"/>
        </a:p>
      </dgm:t>
    </dgm:pt>
    <dgm:pt modelId="{7D4BED82-7812-42D9-80DF-1D3893221F7D}" type="pres">
      <dgm:prSet presAssocID="{70E11297-17E2-4827-A2B1-89BADA53AF95}" presName="hierChild4" presStyleCnt="0"/>
      <dgm:spPr/>
    </dgm:pt>
    <dgm:pt modelId="{8261036A-5CE7-4997-99F7-1926DF368F4E}" type="pres">
      <dgm:prSet presAssocID="{70E11297-17E2-4827-A2B1-89BADA53AF95}" presName="hierChild5" presStyleCnt="0"/>
      <dgm:spPr/>
    </dgm:pt>
    <dgm:pt modelId="{87E63419-68FF-4725-A7D6-4F9880999A15}" type="pres">
      <dgm:prSet presAssocID="{35FF6088-823B-40A4-A947-676B779E4132}" presName="hierChild5" presStyleCnt="0"/>
      <dgm:spPr/>
    </dgm:pt>
    <dgm:pt modelId="{03E86645-AFEA-464C-90D4-3D4D989118E7}" type="pres">
      <dgm:prSet presAssocID="{6F255921-F9A5-4F90-8FC9-4F1148DDD7C4}" presName="hierChild3" presStyleCnt="0"/>
      <dgm:spPr/>
    </dgm:pt>
  </dgm:ptLst>
  <dgm:cxnLst>
    <dgm:cxn modelId="{433884C3-E5C2-4259-BAEE-535335D25BAC}" srcId="{35FF6088-823B-40A4-A947-676B779E4132}" destId="{91CFB117-223F-4A63-B64E-2A4B6D7BA6A5}" srcOrd="0" destOrd="0" parTransId="{ED6A72C9-DC8D-4A92-9B12-3C5F7CAEA8E5}" sibTransId="{5E56E969-B0E5-4561-85EF-CF6B6837EB5A}"/>
    <dgm:cxn modelId="{15F6722B-AE65-483F-9E3D-340354B514BE}" type="presOf" srcId="{35FF6088-823B-40A4-A947-676B779E4132}" destId="{D5980354-8EC1-4058-B872-8161ED5497E0}" srcOrd="0" destOrd="0" presId="urn:microsoft.com/office/officeart/2005/8/layout/orgChart1"/>
    <dgm:cxn modelId="{0C05F58C-7A26-4407-ACCE-EA06C044E425}" type="presOf" srcId="{6F255921-F9A5-4F90-8FC9-4F1148DDD7C4}" destId="{FBCBF10F-9587-4B54-94FA-534DC7DFD37A}" srcOrd="0" destOrd="0" presId="urn:microsoft.com/office/officeart/2005/8/layout/orgChart1"/>
    <dgm:cxn modelId="{C05F47DA-A2D9-4D50-A2CC-0CEBA3EEF046}" type="presOf" srcId="{457C81FC-8F07-4728-9195-C1BEDD9819EE}" destId="{ADC69A4B-5EB3-4BE4-88D9-0E0ABC5A9AFA}" srcOrd="1" destOrd="0" presId="urn:microsoft.com/office/officeart/2005/8/layout/orgChart1"/>
    <dgm:cxn modelId="{45A9DF86-7124-42EA-BC67-070EB6D10E0A}" srcId="{9ACC5FB8-DDC1-4428-BEBE-5544BFB74688}" destId="{6F255921-F9A5-4F90-8FC9-4F1148DDD7C4}" srcOrd="0" destOrd="0" parTransId="{059E3DB7-09E7-400F-8076-BFA63FFF400F}" sibTransId="{46AAD2AC-5965-4CB2-BB5E-2CD8B00D85D8}"/>
    <dgm:cxn modelId="{80A775ED-D129-4C68-8614-B29B8084E5D8}" type="presOf" srcId="{AD468685-BF2D-4A1C-AD79-B935A9BCC5AB}" destId="{E0E0613B-20F5-4DB5-9B84-56FBFC5AEACF}" srcOrd="0" destOrd="0" presId="urn:microsoft.com/office/officeart/2005/8/layout/orgChart1"/>
    <dgm:cxn modelId="{8D668B09-396A-46FD-8586-F0CB449F1C37}" srcId="{6F255921-F9A5-4F90-8FC9-4F1148DDD7C4}" destId="{35FF6088-823B-40A4-A947-676B779E4132}" srcOrd="2" destOrd="0" parTransId="{5B2B1AD9-06DA-48AB-B9DD-18892D410FF9}" sibTransId="{839B997D-83B8-4BB2-BD2C-324160373F56}"/>
    <dgm:cxn modelId="{5783355D-D7FB-4589-9D69-FBDFB60BB3FC}" type="presOf" srcId="{48CD0409-2C6E-45E4-B4D0-ADD1AF476A0D}" destId="{3DA7277F-F7B5-4733-AB17-216D4669FFC6}" srcOrd="0" destOrd="0" presId="urn:microsoft.com/office/officeart/2005/8/layout/orgChart1"/>
    <dgm:cxn modelId="{D99D77F0-B632-4B03-83BC-E4C40397E9F7}" type="presOf" srcId="{80F3B566-5E7F-4F1F-84FA-5AC75DD8DC49}" destId="{553AC951-F35F-442F-A9D1-745DCA8DE744}" srcOrd="0" destOrd="0" presId="urn:microsoft.com/office/officeart/2005/8/layout/orgChart1"/>
    <dgm:cxn modelId="{01E2AD4F-2883-462E-8874-A17E3442915A}" type="presOf" srcId="{6F255921-F9A5-4F90-8FC9-4F1148DDD7C4}" destId="{7559C2E7-3908-439E-A07C-DABECB6FB6F7}" srcOrd="1" destOrd="0" presId="urn:microsoft.com/office/officeart/2005/8/layout/orgChart1"/>
    <dgm:cxn modelId="{F05A2F5A-4CE9-447E-8215-306A11BF6CCF}" type="presOf" srcId="{7602AE85-F5FA-4505-B47A-203D178449B9}" destId="{8CB43773-72BD-48A3-A45B-C8EF362AC0B9}" srcOrd="0" destOrd="0" presId="urn:microsoft.com/office/officeart/2005/8/layout/orgChart1"/>
    <dgm:cxn modelId="{8DC31E71-5888-498C-BB23-B2DE2C4B7E13}" type="presOf" srcId="{42B76D7B-2A5F-4AB6-A93E-004A73011DBF}" destId="{084F92B7-52E9-447A-846D-169BED1FBB8B}" srcOrd="0" destOrd="0" presId="urn:microsoft.com/office/officeart/2005/8/layout/orgChart1"/>
    <dgm:cxn modelId="{A0750993-75F8-41C6-9BD0-06ECA88089EB}" type="presOf" srcId="{AC53E075-1ED8-4BCF-860A-13DF43480B8A}" destId="{F12BEB13-0DF4-4D67-8CDE-0F3BAC7B6E19}" srcOrd="1" destOrd="0" presId="urn:microsoft.com/office/officeart/2005/8/layout/orgChart1"/>
    <dgm:cxn modelId="{E46630E2-8DD7-4E40-A089-390ABA1CFF37}" srcId="{6F255921-F9A5-4F90-8FC9-4F1148DDD7C4}" destId="{457C81FC-8F07-4728-9195-C1BEDD9819EE}" srcOrd="0" destOrd="0" parTransId="{56F91726-783A-4ADE-A561-6A5C6921E147}" sibTransId="{429E7C42-E2C8-4BC9-A013-41F711AE0E59}"/>
    <dgm:cxn modelId="{37F4EE0F-B0B8-4063-B6F4-C78E04BA6112}" type="presOf" srcId="{AC53E075-1ED8-4BCF-860A-13DF43480B8A}" destId="{E3BEEEF8-DE1B-495E-86B9-2E666FC53264}" srcOrd="0" destOrd="0" presId="urn:microsoft.com/office/officeart/2005/8/layout/orgChart1"/>
    <dgm:cxn modelId="{7E5619F0-FC9A-44F8-B7F6-7E3E8BDC428C}" type="presOf" srcId="{56F91726-783A-4ADE-A561-6A5C6921E147}" destId="{C2545BEC-415C-4402-AEC8-9951564A99B7}" srcOrd="0" destOrd="0" presId="urn:microsoft.com/office/officeart/2005/8/layout/orgChart1"/>
    <dgm:cxn modelId="{11FB9283-058E-4D72-BFCD-A0F317DF2B42}" type="presOf" srcId="{2ADDC1A8-76CC-44F4-AB9C-351CE0A0BE8F}" destId="{8241AA20-B9F1-4D80-809A-4B5B4B89E8A3}" srcOrd="0" destOrd="0" presId="urn:microsoft.com/office/officeart/2005/8/layout/orgChart1"/>
    <dgm:cxn modelId="{48880D3B-C5C2-4DDD-81CA-FB37E022E2A0}" type="presOf" srcId="{218B1255-0DCB-4340-B9D7-DAC630D46F28}" destId="{450E87FC-854C-47CB-A32C-98F6B9A528BC}" srcOrd="0" destOrd="0" presId="urn:microsoft.com/office/officeart/2005/8/layout/orgChart1"/>
    <dgm:cxn modelId="{EE41AC8B-CA3F-42A1-AFB1-080456042C87}" type="presOf" srcId="{7602AE85-F5FA-4505-B47A-203D178449B9}" destId="{662125FA-46D2-46F3-ABC7-E6AFB38B2881}" srcOrd="1" destOrd="0" presId="urn:microsoft.com/office/officeart/2005/8/layout/orgChart1"/>
    <dgm:cxn modelId="{77D5463E-BC2B-4BD1-A9CA-07E12D586AD3}" type="presOf" srcId="{35FF6088-823B-40A4-A947-676B779E4132}" destId="{3F865825-3017-471D-9C21-66B0095FF053}" srcOrd="1" destOrd="0" presId="urn:microsoft.com/office/officeart/2005/8/layout/orgChart1"/>
    <dgm:cxn modelId="{68805046-5817-4D26-8634-5228564A2AE2}" type="presOf" srcId="{B16EE939-65D5-4B0C-98E3-3256A5CA37D1}" destId="{38598460-E0EB-4D4B-950D-C0225A8AE33F}" srcOrd="0" destOrd="0" presId="urn:microsoft.com/office/officeart/2005/8/layout/orgChart1"/>
    <dgm:cxn modelId="{27D7AECE-69EE-415E-84A7-9D214F55E96A}" type="presOf" srcId="{ED6A72C9-DC8D-4A92-9B12-3C5F7CAEA8E5}" destId="{742C24F8-51EC-4642-B269-2FD5073F597E}" srcOrd="0" destOrd="0" presId="urn:microsoft.com/office/officeart/2005/8/layout/orgChart1"/>
    <dgm:cxn modelId="{F43317EA-005E-4261-952E-FB2F7614447C}" type="presOf" srcId="{80F3B566-5E7F-4F1F-84FA-5AC75DD8DC49}" destId="{8D60AB93-C89F-4484-9FEE-DB8B341B063E}" srcOrd="1" destOrd="0" presId="urn:microsoft.com/office/officeart/2005/8/layout/orgChart1"/>
    <dgm:cxn modelId="{00BA36E9-7E08-4AB8-990E-405F436144B3}" srcId="{A2C2D3D3-0B6F-4FBD-86A5-67407A1842B6}" destId="{48CD0409-2C6E-45E4-B4D0-ADD1AF476A0D}" srcOrd="1" destOrd="0" parTransId="{AD468685-BF2D-4A1C-AD79-B935A9BCC5AB}" sibTransId="{07A2ACEE-6BC1-485F-B09F-DB91F741D1E7}"/>
    <dgm:cxn modelId="{8508F3E5-8FFA-4295-983C-11B24859A7B8}" srcId="{35FF6088-823B-40A4-A947-676B779E4132}" destId="{80F3B566-5E7F-4F1F-84FA-5AC75DD8DC49}" srcOrd="1" destOrd="0" parTransId="{A829E4A0-18F3-4501-92D4-5FDABE64BF7E}" sibTransId="{31249B39-A1AD-42C8-9018-EF00F00BE01A}"/>
    <dgm:cxn modelId="{F1DB2AC3-4964-441E-86D7-5860D2B153CC}" srcId="{457C81FC-8F07-4728-9195-C1BEDD9819EE}" destId="{AC53E075-1ED8-4BCF-860A-13DF43480B8A}" srcOrd="0" destOrd="0" parTransId="{41451DFF-BCC9-4A8B-A9A5-C2905716D1D0}" sibTransId="{0397F5CC-3155-4070-81DA-9C30349FAFCB}"/>
    <dgm:cxn modelId="{64A8D0F8-24BA-42F1-A9D6-C25E37EDCAA1}" type="presOf" srcId="{FB573792-881E-4120-85E9-8A65BFF3CF7B}" destId="{E4895466-1C76-4D9C-8573-82B38E4206CA}" srcOrd="0" destOrd="0" presId="urn:microsoft.com/office/officeart/2005/8/layout/orgChart1"/>
    <dgm:cxn modelId="{FFD317AF-16B7-4E11-9007-E84B6E8CA268}" type="presOf" srcId="{457C81FC-8F07-4728-9195-C1BEDD9819EE}" destId="{CD158F54-B563-46E7-9EA6-2CB25A162461}" srcOrd="0" destOrd="0" presId="urn:microsoft.com/office/officeart/2005/8/layout/orgChart1"/>
    <dgm:cxn modelId="{E3EFD00E-B5D0-45A7-BCE9-42C00F49768F}" type="presOf" srcId="{9ACC5FB8-DDC1-4428-BEBE-5544BFB74688}" destId="{25DEBBC0-2399-46D1-B903-A4052CADEE2F}" srcOrd="0" destOrd="0" presId="urn:microsoft.com/office/officeart/2005/8/layout/orgChart1"/>
    <dgm:cxn modelId="{03F14525-535B-4DA7-81CD-61A121923013}" type="presOf" srcId="{70E11297-17E2-4827-A2B1-89BADA53AF95}" destId="{D10DAABD-5D4C-4946-8AC0-D61E85C5A6A4}" srcOrd="0" destOrd="0" presId="urn:microsoft.com/office/officeart/2005/8/layout/orgChart1"/>
    <dgm:cxn modelId="{ECC3922E-3B82-48A9-8259-8E51568D497B}" type="presOf" srcId="{8310574F-DB13-4F24-9E34-55B685E901DF}" destId="{4D5120E7-4BDF-4641-A061-F37D80C5D942}" srcOrd="0" destOrd="0" presId="urn:microsoft.com/office/officeart/2005/8/layout/orgChart1"/>
    <dgm:cxn modelId="{0C172C07-85D0-43E7-B56E-38865E8DCFE9}" type="presOf" srcId="{B16EE939-65D5-4B0C-98E3-3256A5CA37D1}" destId="{E31D08BF-E344-4D84-B459-62FDD36CD7EB}" srcOrd="1" destOrd="0" presId="urn:microsoft.com/office/officeart/2005/8/layout/orgChart1"/>
    <dgm:cxn modelId="{D36B5AB4-8771-45CD-B59D-02BA0BE73F58}" type="presOf" srcId="{A829E4A0-18F3-4501-92D4-5FDABE64BF7E}" destId="{74AC14FE-DC35-4566-B218-51460733FF35}" srcOrd="0" destOrd="0" presId="urn:microsoft.com/office/officeart/2005/8/layout/orgChart1"/>
    <dgm:cxn modelId="{F9ED94C3-D9BA-4927-B74E-995603AF0ACF}" type="presOf" srcId="{48CD0409-2C6E-45E4-B4D0-ADD1AF476A0D}" destId="{BFEFBAE0-5873-4BD5-BB6B-0C6A565B87E8}" srcOrd="1" destOrd="0" presId="urn:microsoft.com/office/officeart/2005/8/layout/orgChart1"/>
    <dgm:cxn modelId="{751105C2-7DC3-4B62-99A8-7325FDE82B04}" type="presOf" srcId="{5B2B1AD9-06DA-48AB-B9DD-18892D410FF9}" destId="{6F344CE4-D2B8-498B-9D46-BCEB6D7AC4B7}" srcOrd="0" destOrd="0" presId="urn:microsoft.com/office/officeart/2005/8/layout/orgChart1"/>
    <dgm:cxn modelId="{FEDAC1D0-BE0F-4E88-9624-45A2C06DC2F9}" type="presOf" srcId="{91CFB117-223F-4A63-B64E-2A4B6D7BA6A5}" destId="{BFF887EB-611E-4C8C-B061-7F38671E620C}" srcOrd="0" destOrd="0" presId="urn:microsoft.com/office/officeart/2005/8/layout/orgChart1"/>
    <dgm:cxn modelId="{739E2338-6674-47FB-BC6D-EB03757CF2A6}" srcId="{457C81FC-8F07-4728-9195-C1BEDD9819EE}" destId="{B16EE939-65D5-4B0C-98E3-3256A5CA37D1}" srcOrd="1" destOrd="0" parTransId="{8310574F-DB13-4F24-9E34-55B685E901DF}" sibTransId="{F831F8A7-F495-4A66-A46E-6CF4FC2D4109}"/>
    <dgm:cxn modelId="{49449C7E-A12B-45D8-A523-7DBD74F3E3D4}" srcId="{A2C2D3D3-0B6F-4FBD-86A5-67407A1842B6}" destId="{7602AE85-F5FA-4505-B47A-203D178449B9}" srcOrd="0" destOrd="0" parTransId="{218B1255-0DCB-4340-B9D7-DAC630D46F28}" sibTransId="{2A177259-102E-426D-AD13-43463242705D}"/>
    <dgm:cxn modelId="{0EDB04F1-C830-412A-8A4E-E6F605B8BE32}" type="presOf" srcId="{70E11297-17E2-4827-A2B1-89BADA53AF95}" destId="{9D61BECC-55B8-4835-8739-ACBEE6B770AD}" srcOrd="1" destOrd="0" presId="urn:microsoft.com/office/officeart/2005/8/layout/orgChart1"/>
    <dgm:cxn modelId="{C6A41F68-CA26-4521-AFA3-06752D0950EB}" type="presOf" srcId="{41451DFF-BCC9-4A8B-A9A5-C2905716D1D0}" destId="{3234603C-37F4-4C77-B852-C95633D935E8}" srcOrd="0" destOrd="0" presId="urn:microsoft.com/office/officeart/2005/8/layout/orgChart1"/>
    <dgm:cxn modelId="{371C5E54-841F-45E0-B224-C27800DF88F7}" type="presOf" srcId="{91CFB117-223F-4A63-B64E-2A4B6D7BA6A5}" destId="{6EF4115B-CB39-41E4-918C-2FFCF4F670B7}" srcOrd="1" destOrd="0" presId="urn:microsoft.com/office/officeart/2005/8/layout/orgChart1"/>
    <dgm:cxn modelId="{A245CE35-07A5-499A-9C5A-1CF1C2E52293}" srcId="{35FF6088-823B-40A4-A947-676B779E4132}" destId="{70E11297-17E2-4827-A2B1-89BADA53AF95}" srcOrd="2" destOrd="0" parTransId="{FB573792-881E-4120-85E9-8A65BFF3CF7B}" sibTransId="{EF372820-4F89-4FB0-B0E1-B47B0D6FE95A}"/>
    <dgm:cxn modelId="{3AAA2DF5-28A2-4D0D-A7AA-D2153EAE4507}" type="presOf" srcId="{560FD480-15A9-43C6-BA35-C5AEEB021601}" destId="{8F387E7A-4AF1-439F-B32E-C0190BEA78F6}" srcOrd="0" destOrd="0" presId="urn:microsoft.com/office/officeart/2005/8/layout/orgChart1"/>
    <dgm:cxn modelId="{861FFA2F-04A2-4E2D-8AA5-C175FB34F5C5}" type="presOf" srcId="{560FD480-15A9-43C6-BA35-C5AEEB021601}" destId="{A058BB56-374C-403C-824C-0D6A5C43A402}" srcOrd="1" destOrd="0" presId="urn:microsoft.com/office/officeart/2005/8/layout/orgChart1"/>
    <dgm:cxn modelId="{58CA3340-6045-42AD-8EF3-AC0D7B60E8B4}" type="presOf" srcId="{A2C2D3D3-0B6F-4FBD-86A5-67407A1842B6}" destId="{86DD780C-5A3E-4022-9EB7-B5CAF41D7F04}" srcOrd="0" destOrd="0" presId="urn:microsoft.com/office/officeart/2005/8/layout/orgChart1"/>
    <dgm:cxn modelId="{38DB6334-C08F-435E-B26A-00C4E4CC8125}" type="presOf" srcId="{A2C2D3D3-0B6F-4FBD-86A5-67407A1842B6}" destId="{330D8072-4E55-4539-8CBB-9CFCAC34B9FB}" srcOrd="1" destOrd="0" presId="urn:microsoft.com/office/officeart/2005/8/layout/orgChart1"/>
    <dgm:cxn modelId="{4D960E1A-B651-4673-964C-0EBED4403D90}" srcId="{6F255921-F9A5-4F90-8FC9-4F1148DDD7C4}" destId="{A2C2D3D3-0B6F-4FBD-86A5-67407A1842B6}" srcOrd="1" destOrd="0" parTransId="{2ADDC1A8-76CC-44F4-AB9C-351CE0A0BE8F}" sibTransId="{4BECE6B3-6B3F-4012-9055-AB1C6017AF32}"/>
    <dgm:cxn modelId="{6FE75252-12CA-481D-A6E5-2E92E749A3C3}" srcId="{A2C2D3D3-0B6F-4FBD-86A5-67407A1842B6}" destId="{560FD480-15A9-43C6-BA35-C5AEEB021601}" srcOrd="2" destOrd="0" parTransId="{42B76D7B-2A5F-4AB6-A93E-004A73011DBF}" sibTransId="{C540B572-B419-4F43-ADAE-4E73754DB797}"/>
    <dgm:cxn modelId="{A3F28556-BEEB-4AA8-87C2-588688F3A0B8}" type="presParOf" srcId="{25DEBBC0-2399-46D1-B903-A4052CADEE2F}" destId="{21A0075C-B6B4-41CC-8937-E9A8BDF6B8D9}" srcOrd="0" destOrd="0" presId="urn:microsoft.com/office/officeart/2005/8/layout/orgChart1"/>
    <dgm:cxn modelId="{BECA8016-2280-4532-89E2-46A1E463D83E}" type="presParOf" srcId="{21A0075C-B6B4-41CC-8937-E9A8BDF6B8D9}" destId="{12B53546-F94A-441B-826C-201F0DF9E0A5}" srcOrd="0" destOrd="0" presId="urn:microsoft.com/office/officeart/2005/8/layout/orgChart1"/>
    <dgm:cxn modelId="{22F717F1-5FDD-4E87-981E-7D3A85AE8ED4}" type="presParOf" srcId="{12B53546-F94A-441B-826C-201F0DF9E0A5}" destId="{FBCBF10F-9587-4B54-94FA-534DC7DFD37A}" srcOrd="0" destOrd="0" presId="urn:microsoft.com/office/officeart/2005/8/layout/orgChart1"/>
    <dgm:cxn modelId="{EA4F6544-74DF-4598-B244-35CF513CDBA5}" type="presParOf" srcId="{12B53546-F94A-441B-826C-201F0DF9E0A5}" destId="{7559C2E7-3908-439E-A07C-DABECB6FB6F7}" srcOrd="1" destOrd="0" presId="urn:microsoft.com/office/officeart/2005/8/layout/orgChart1"/>
    <dgm:cxn modelId="{BB290254-73B1-4BDE-A140-25B5E2AEBC9F}" type="presParOf" srcId="{21A0075C-B6B4-41CC-8937-E9A8BDF6B8D9}" destId="{16AF586D-B6B3-4617-8440-17BFE21D1D0C}" srcOrd="1" destOrd="0" presId="urn:microsoft.com/office/officeart/2005/8/layout/orgChart1"/>
    <dgm:cxn modelId="{C34413F1-E032-4B97-9489-10CF402F8E43}" type="presParOf" srcId="{16AF586D-B6B3-4617-8440-17BFE21D1D0C}" destId="{C2545BEC-415C-4402-AEC8-9951564A99B7}" srcOrd="0" destOrd="0" presId="urn:microsoft.com/office/officeart/2005/8/layout/orgChart1"/>
    <dgm:cxn modelId="{D0AD4BAD-D0E7-4F13-BB6D-CEC380738A8B}" type="presParOf" srcId="{16AF586D-B6B3-4617-8440-17BFE21D1D0C}" destId="{28F7DE36-8A71-42EC-B77C-B1C93CC74641}" srcOrd="1" destOrd="0" presId="urn:microsoft.com/office/officeart/2005/8/layout/orgChart1"/>
    <dgm:cxn modelId="{079B4B63-B1AF-409A-953D-8E15AC20FA0C}" type="presParOf" srcId="{28F7DE36-8A71-42EC-B77C-B1C93CC74641}" destId="{E3D27F11-A672-46D5-90FC-7C330554A57C}" srcOrd="0" destOrd="0" presId="urn:microsoft.com/office/officeart/2005/8/layout/orgChart1"/>
    <dgm:cxn modelId="{E5751819-4E4D-4056-B753-4A91E79E93E5}" type="presParOf" srcId="{E3D27F11-A672-46D5-90FC-7C330554A57C}" destId="{CD158F54-B563-46E7-9EA6-2CB25A162461}" srcOrd="0" destOrd="0" presId="urn:microsoft.com/office/officeart/2005/8/layout/orgChart1"/>
    <dgm:cxn modelId="{83A02368-2496-43D5-9CE6-5E640CAB91AB}" type="presParOf" srcId="{E3D27F11-A672-46D5-90FC-7C330554A57C}" destId="{ADC69A4B-5EB3-4BE4-88D9-0E0ABC5A9AFA}" srcOrd="1" destOrd="0" presId="urn:microsoft.com/office/officeart/2005/8/layout/orgChart1"/>
    <dgm:cxn modelId="{583C41D7-2BE5-4386-8FB3-C1318AE04A61}" type="presParOf" srcId="{28F7DE36-8A71-42EC-B77C-B1C93CC74641}" destId="{D700E447-63ED-4D5F-952B-26C46DD6CD24}" srcOrd="1" destOrd="0" presId="urn:microsoft.com/office/officeart/2005/8/layout/orgChart1"/>
    <dgm:cxn modelId="{BC78D2BE-4F87-47F9-9B86-7B31EA03126D}" type="presParOf" srcId="{D700E447-63ED-4D5F-952B-26C46DD6CD24}" destId="{3234603C-37F4-4C77-B852-C95633D935E8}" srcOrd="0" destOrd="0" presId="urn:microsoft.com/office/officeart/2005/8/layout/orgChart1"/>
    <dgm:cxn modelId="{8642F209-D5A7-4F81-A3A8-C0479785E4E0}" type="presParOf" srcId="{D700E447-63ED-4D5F-952B-26C46DD6CD24}" destId="{8200BE44-C0CD-4453-A40F-A45E92C3D3DA}" srcOrd="1" destOrd="0" presId="urn:microsoft.com/office/officeart/2005/8/layout/orgChart1"/>
    <dgm:cxn modelId="{3B1C9685-712D-43EE-89BB-E2FE3FC8FF27}" type="presParOf" srcId="{8200BE44-C0CD-4453-A40F-A45E92C3D3DA}" destId="{A2D2B907-A07E-4875-ABA4-EE804459900E}" srcOrd="0" destOrd="0" presId="urn:microsoft.com/office/officeart/2005/8/layout/orgChart1"/>
    <dgm:cxn modelId="{601DCB7F-6936-48D6-B6E8-69A2BCA4322D}" type="presParOf" srcId="{A2D2B907-A07E-4875-ABA4-EE804459900E}" destId="{E3BEEEF8-DE1B-495E-86B9-2E666FC53264}" srcOrd="0" destOrd="0" presId="urn:microsoft.com/office/officeart/2005/8/layout/orgChart1"/>
    <dgm:cxn modelId="{3C00F175-6447-4355-9D45-E046AFA27772}" type="presParOf" srcId="{A2D2B907-A07E-4875-ABA4-EE804459900E}" destId="{F12BEB13-0DF4-4D67-8CDE-0F3BAC7B6E19}" srcOrd="1" destOrd="0" presId="urn:microsoft.com/office/officeart/2005/8/layout/orgChart1"/>
    <dgm:cxn modelId="{91D6D37B-7356-4B35-B5F3-C3875C648D1C}" type="presParOf" srcId="{8200BE44-C0CD-4453-A40F-A45E92C3D3DA}" destId="{BB67E1BD-F7CE-434E-BCE0-F1744BD6DB58}" srcOrd="1" destOrd="0" presId="urn:microsoft.com/office/officeart/2005/8/layout/orgChart1"/>
    <dgm:cxn modelId="{01A09CE4-E14A-4A8F-85DB-5E865D3FC642}" type="presParOf" srcId="{8200BE44-C0CD-4453-A40F-A45E92C3D3DA}" destId="{E0955DE5-5CEB-4A90-8E8C-27E65E79AEF4}" srcOrd="2" destOrd="0" presId="urn:microsoft.com/office/officeart/2005/8/layout/orgChart1"/>
    <dgm:cxn modelId="{DF2F2C88-7C6D-4DAD-800D-3E0B478B8D50}" type="presParOf" srcId="{D700E447-63ED-4D5F-952B-26C46DD6CD24}" destId="{4D5120E7-4BDF-4641-A061-F37D80C5D942}" srcOrd="2" destOrd="0" presId="urn:microsoft.com/office/officeart/2005/8/layout/orgChart1"/>
    <dgm:cxn modelId="{8B607B13-76E8-431A-A6F4-88114D51A8AD}" type="presParOf" srcId="{D700E447-63ED-4D5F-952B-26C46DD6CD24}" destId="{19B3F7A2-C051-4639-8E6C-BDE4750244FC}" srcOrd="3" destOrd="0" presId="urn:microsoft.com/office/officeart/2005/8/layout/orgChart1"/>
    <dgm:cxn modelId="{E503657C-F2EB-4DF7-AE55-AC0DDC38BD20}" type="presParOf" srcId="{19B3F7A2-C051-4639-8E6C-BDE4750244FC}" destId="{05E9614B-2CEC-4B40-9043-6FFAFE1DFD47}" srcOrd="0" destOrd="0" presId="urn:microsoft.com/office/officeart/2005/8/layout/orgChart1"/>
    <dgm:cxn modelId="{C65F88DF-E8C0-4ED6-9857-0888FC07AA03}" type="presParOf" srcId="{05E9614B-2CEC-4B40-9043-6FFAFE1DFD47}" destId="{38598460-E0EB-4D4B-950D-C0225A8AE33F}" srcOrd="0" destOrd="0" presId="urn:microsoft.com/office/officeart/2005/8/layout/orgChart1"/>
    <dgm:cxn modelId="{C358133B-9C6B-43B7-A456-D63BB099DD15}" type="presParOf" srcId="{05E9614B-2CEC-4B40-9043-6FFAFE1DFD47}" destId="{E31D08BF-E344-4D84-B459-62FDD36CD7EB}" srcOrd="1" destOrd="0" presId="urn:microsoft.com/office/officeart/2005/8/layout/orgChart1"/>
    <dgm:cxn modelId="{A2A9CC22-0371-4724-A53F-140A7BFD85A2}" type="presParOf" srcId="{19B3F7A2-C051-4639-8E6C-BDE4750244FC}" destId="{C2B8C40E-5E8E-4D38-9EBE-387AA9A668E0}" srcOrd="1" destOrd="0" presId="urn:microsoft.com/office/officeart/2005/8/layout/orgChart1"/>
    <dgm:cxn modelId="{40D1830E-54D0-4163-A07B-3BFF3BA1C236}" type="presParOf" srcId="{19B3F7A2-C051-4639-8E6C-BDE4750244FC}" destId="{DF338BE8-3012-488B-A9A0-A426A5ECF6D1}" srcOrd="2" destOrd="0" presId="urn:microsoft.com/office/officeart/2005/8/layout/orgChart1"/>
    <dgm:cxn modelId="{497FA7B1-8AD7-4D8B-8D48-03CBFF1BD336}" type="presParOf" srcId="{28F7DE36-8A71-42EC-B77C-B1C93CC74641}" destId="{ACF20176-ED6C-4C7C-8410-A4E70E133BF9}" srcOrd="2" destOrd="0" presId="urn:microsoft.com/office/officeart/2005/8/layout/orgChart1"/>
    <dgm:cxn modelId="{E96C6BFF-4EC9-4883-9CC5-C08F5D3677DF}" type="presParOf" srcId="{16AF586D-B6B3-4617-8440-17BFE21D1D0C}" destId="{8241AA20-B9F1-4D80-809A-4B5B4B89E8A3}" srcOrd="2" destOrd="0" presId="urn:microsoft.com/office/officeart/2005/8/layout/orgChart1"/>
    <dgm:cxn modelId="{D515505E-A175-4F84-AF4E-042D5E0A3DDC}" type="presParOf" srcId="{16AF586D-B6B3-4617-8440-17BFE21D1D0C}" destId="{30216B94-4E15-4B9B-B2DA-C8FDA71A966B}" srcOrd="3" destOrd="0" presId="urn:microsoft.com/office/officeart/2005/8/layout/orgChart1"/>
    <dgm:cxn modelId="{03354BAF-7AC5-49E1-AF7B-F68BE2F32120}" type="presParOf" srcId="{30216B94-4E15-4B9B-B2DA-C8FDA71A966B}" destId="{45979D3B-3015-42A0-95E0-A408C062A12C}" srcOrd="0" destOrd="0" presId="urn:microsoft.com/office/officeart/2005/8/layout/orgChart1"/>
    <dgm:cxn modelId="{049D97A1-B0FD-42B8-9BCF-0D0398578A6C}" type="presParOf" srcId="{45979D3B-3015-42A0-95E0-A408C062A12C}" destId="{86DD780C-5A3E-4022-9EB7-B5CAF41D7F04}" srcOrd="0" destOrd="0" presId="urn:microsoft.com/office/officeart/2005/8/layout/orgChart1"/>
    <dgm:cxn modelId="{FCB24D7D-D785-4BEE-957D-1AD655D9BED9}" type="presParOf" srcId="{45979D3B-3015-42A0-95E0-A408C062A12C}" destId="{330D8072-4E55-4539-8CBB-9CFCAC34B9FB}" srcOrd="1" destOrd="0" presId="urn:microsoft.com/office/officeart/2005/8/layout/orgChart1"/>
    <dgm:cxn modelId="{1C20F0E9-2B58-4DFC-BD3A-8EA8105746D8}" type="presParOf" srcId="{30216B94-4E15-4B9B-B2DA-C8FDA71A966B}" destId="{B5C615C1-D2BB-4BF9-92E3-9EE7AF8888AC}" srcOrd="1" destOrd="0" presId="urn:microsoft.com/office/officeart/2005/8/layout/orgChart1"/>
    <dgm:cxn modelId="{3F0C66C5-B00B-4A57-B956-82770D68A0B6}" type="presParOf" srcId="{B5C615C1-D2BB-4BF9-92E3-9EE7AF8888AC}" destId="{450E87FC-854C-47CB-A32C-98F6B9A528BC}" srcOrd="0" destOrd="0" presId="urn:microsoft.com/office/officeart/2005/8/layout/orgChart1"/>
    <dgm:cxn modelId="{B74C6971-09DC-453E-9770-590BB03FA721}" type="presParOf" srcId="{B5C615C1-D2BB-4BF9-92E3-9EE7AF8888AC}" destId="{BF0E923C-D8C1-47E6-8CDB-31464639CF85}" srcOrd="1" destOrd="0" presId="urn:microsoft.com/office/officeart/2005/8/layout/orgChart1"/>
    <dgm:cxn modelId="{17F42E08-8AAD-41B7-87E4-92C676DFF352}" type="presParOf" srcId="{BF0E923C-D8C1-47E6-8CDB-31464639CF85}" destId="{24E37CE7-BA1C-4B3E-9A27-FD7B127B624A}" srcOrd="0" destOrd="0" presId="urn:microsoft.com/office/officeart/2005/8/layout/orgChart1"/>
    <dgm:cxn modelId="{69618933-C1E1-45FB-8BC7-6EBAB21CEBC1}" type="presParOf" srcId="{24E37CE7-BA1C-4B3E-9A27-FD7B127B624A}" destId="{8CB43773-72BD-48A3-A45B-C8EF362AC0B9}" srcOrd="0" destOrd="0" presId="urn:microsoft.com/office/officeart/2005/8/layout/orgChart1"/>
    <dgm:cxn modelId="{B0CDC185-38F0-4976-BED2-FAC020B9B5E5}" type="presParOf" srcId="{24E37CE7-BA1C-4B3E-9A27-FD7B127B624A}" destId="{662125FA-46D2-46F3-ABC7-E6AFB38B2881}" srcOrd="1" destOrd="0" presId="urn:microsoft.com/office/officeart/2005/8/layout/orgChart1"/>
    <dgm:cxn modelId="{B29704EA-8572-4104-9829-5C94C2613071}" type="presParOf" srcId="{BF0E923C-D8C1-47E6-8CDB-31464639CF85}" destId="{00D157BC-693E-4AAE-9DF2-DE21F371799B}" srcOrd="1" destOrd="0" presId="urn:microsoft.com/office/officeart/2005/8/layout/orgChart1"/>
    <dgm:cxn modelId="{09E7CA6F-BB1D-4036-8512-060F6DA33EE7}" type="presParOf" srcId="{BF0E923C-D8C1-47E6-8CDB-31464639CF85}" destId="{82D7076A-3E29-472C-85DA-7C5001A3BBA8}" srcOrd="2" destOrd="0" presId="urn:microsoft.com/office/officeart/2005/8/layout/orgChart1"/>
    <dgm:cxn modelId="{93CD83A9-B0BE-4097-94A7-01F22F9E6B45}" type="presParOf" srcId="{B5C615C1-D2BB-4BF9-92E3-9EE7AF8888AC}" destId="{E0E0613B-20F5-4DB5-9B84-56FBFC5AEACF}" srcOrd="2" destOrd="0" presId="urn:microsoft.com/office/officeart/2005/8/layout/orgChart1"/>
    <dgm:cxn modelId="{DE72A7C6-3249-4CD7-A38B-A10F1D3730A5}" type="presParOf" srcId="{B5C615C1-D2BB-4BF9-92E3-9EE7AF8888AC}" destId="{CBA3A743-B148-479A-B2E0-2A3FEB7C0DB3}" srcOrd="3" destOrd="0" presId="urn:microsoft.com/office/officeart/2005/8/layout/orgChart1"/>
    <dgm:cxn modelId="{CB130932-D822-47C8-8C55-A8CC2D734D45}" type="presParOf" srcId="{CBA3A743-B148-479A-B2E0-2A3FEB7C0DB3}" destId="{69BD5C7A-613A-4778-B386-DDA781593B13}" srcOrd="0" destOrd="0" presId="urn:microsoft.com/office/officeart/2005/8/layout/orgChart1"/>
    <dgm:cxn modelId="{B3EBAF90-ACF8-4077-8062-84DFF5847167}" type="presParOf" srcId="{69BD5C7A-613A-4778-B386-DDA781593B13}" destId="{3DA7277F-F7B5-4733-AB17-216D4669FFC6}" srcOrd="0" destOrd="0" presId="urn:microsoft.com/office/officeart/2005/8/layout/orgChart1"/>
    <dgm:cxn modelId="{24BEECE8-2E52-436E-A8B5-F36F646FFFC1}" type="presParOf" srcId="{69BD5C7A-613A-4778-B386-DDA781593B13}" destId="{BFEFBAE0-5873-4BD5-BB6B-0C6A565B87E8}" srcOrd="1" destOrd="0" presId="urn:microsoft.com/office/officeart/2005/8/layout/orgChart1"/>
    <dgm:cxn modelId="{135B41E8-5CF1-4270-8B67-66D05C056C1B}" type="presParOf" srcId="{CBA3A743-B148-479A-B2E0-2A3FEB7C0DB3}" destId="{47AEF84A-4828-46BA-8654-9DC9730945C1}" srcOrd="1" destOrd="0" presId="urn:microsoft.com/office/officeart/2005/8/layout/orgChart1"/>
    <dgm:cxn modelId="{3B1E4522-74A0-436A-8BA2-C276809BE64C}" type="presParOf" srcId="{CBA3A743-B148-479A-B2E0-2A3FEB7C0DB3}" destId="{CAA40E7E-F202-4864-91AF-E861C2DC27C0}" srcOrd="2" destOrd="0" presId="urn:microsoft.com/office/officeart/2005/8/layout/orgChart1"/>
    <dgm:cxn modelId="{7F9A3FE0-5C19-486D-AFE4-97778B127885}" type="presParOf" srcId="{B5C615C1-D2BB-4BF9-92E3-9EE7AF8888AC}" destId="{084F92B7-52E9-447A-846D-169BED1FBB8B}" srcOrd="4" destOrd="0" presId="urn:microsoft.com/office/officeart/2005/8/layout/orgChart1"/>
    <dgm:cxn modelId="{AECAF252-F593-406E-9E41-FE1F1777C40D}" type="presParOf" srcId="{B5C615C1-D2BB-4BF9-92E3-9EE7AF8888AC}" destId="{94FB2273-7279-457D-A1F8-987DFE7D74B2}" srcOrd="5" destOrd="0" presId="urn:microsoft.com/office/officeart/2005/8/layout/orgChart1"/>
    <dgm:cxn modelId="{1E251CCB-0EB8-4F46-87DA-3BB4EA6C64C0}" type="presParOf" srcId="{94FB2273-7279-457D-A1F8-987DFE7D74B2}" destId="{714F825A-91F7-4FAF-A6B1-FA10804C37A3}" srcOrd="0" destOrd="0" presId="urn:microsoft.com/office/officeart/2005/8/layout/orgChart1"/>
    <dgm:cxn modelId="{808DCFA6-3ABC-4A83-829B-4D73D8BB6E1C}" type="presParOf" srcId="{714F825A-91F7-4FAF-A6B1-FA10804C37A3}" destId="{8F387E7A-4AF1-439F-B32E-C0190BEA78F6}" srcOrd="0" destOrd="0" presId="urn:microsoft.com/office/officeart/2005/8/layout/orgChart1"/>
    <dgm:cxn modelId="{5E983824-CBA2-41D0-9F12-A311B73FDCD7}" type="presParOf" srcId="{714F825A-91F7-4FAF-A6B1-FA10804C37A3}" destId="{A058BB56-374C-403C-824C-0D6A5C43A402}" srcOrd="1" destOrd="0" presId="urn:microsoft.com/office/officeart/2005/8/layout/orgChart1"/>
    <dgm:cxn modelId="{45A491D1-D369-4BE9-96EF-94B79EF79C1C}" type="presParOf" srcId="{94FB2273-7279-457D-A1F8-987DFE7D74B2}" destId="{E9A1443D-B317-4998-B436-479CB0C707F7}" srcOrd="1" destOrd="0" presId="urn:microsoft.com/office/officeart/2005/8/layout/orgChart1"/>
    <dgm:cxn modelId="{A9EAFE8C-602D-4416-811C-B52EA3AE4F67}" type="presParOf" srcId="{94FB2273-7279-457D-A1F8-987DFE7D74B2}" destId="{00A3A1DC-22B3-484F-8B14-A5938A7916D9}" srcOrd="2" destOrd="0" presId="urn:microsoft.com/office/officeart/2005/8/layout/orgChart1"/>
    <dgm:cxn modelId="{D549FECE-30D7-40FA-8BD3-F8A51631CAF1}" type="presParOf" srcId="{30216B94-4E15-4B9B-B2DA-C8FDA71A966B}" destId="{F933989B-5B41-44C9-9E0C-865F4AA5F144}" srcOrd="2" destOrd="0" presId="urn:microsoft.com/office/officeart/2005/8/layout/orgChart1"/>
    <dgm:cxn modelId="{2657560F-42DC-4459-8127-5F28D8209220}" type="presParOf" srcId="{16AF586D-B6B3-4617-8440-17BFE21D1D0C}" destId="{6F344CE4-D2B8-498B-9D46-BCEB6D7AC4B7}" srcOrd="4" destOrd="0" presId="urn:microsoft.com/office/officeart/2005/8/layout/orgChart1"/>
    <dgm:cxn modelId="{C531126C-2BEC-4ADE-A0D5-97C7C7C78857}" type="presParOf" srcId="{16AF586D-B6B3-4617-8440-17BFE21D1D0C}" destId="{141F7733-128E-46B3-BAF4-EED078556FB5}" srcOrd="5" destOrd="0" presId="urn:microsoft.com/office/officeart/2005/8/layout/orgChart1"/>
    <dgm:cxn modelId="{C7465E55-1CF8-48EB-8B5D-2FE3574D9ADB}" type="presParOf" srcId="{141F7733-128E-46B3-BAF4-EED078556FB5}" destId="{4A63AA91-8D30-4904-BDF2-3039E50173FB}" srcOrd="0" destOrd="0" presId="urn:microsoft.com/office/officeart/2005/8/layout/orgChart1"/>
    <dgm:cxn modelId="{80C0AD4D-EE57-4CFF-9514-8D7BD016E795}" type="presParOf" srcId="{4A63AA91-8D30-4904-BDF2-3039E50173FB}" destId="{D5980354-8EC1-4058-B872-8161ED5497E0}" srcOrd="0" destOrd="0" presId="urn:microsoft.com/office/officeart/2005/8/layout/orgChart1"/>
    <dgm:cxn modelId="{0BCDC27C-2C1B-4350-BE03-8106F48EE382}" type="presParOf" srcId="{4A63AA91-8D30-4904-BDF2-3039E50173FB}" destId="{3F865825-3017-471D-9C21-66B0095FF053}" srcOrd="1" destOrd="0" presId="urn:microsoft.com/office/officeart/2005/8/layout/orgChart1"/>
    <dgm:cxn modelId="{FEB0F73A-AD6C-4C80-B3B5-53ECBB681ECC}" type="presParOf" srcId="{141F7733-128E-46B3-BAF4-EED078556FB5}" destId="{946DBEF8-A476-4F3C-81CC-2611B6EB07E0}" srcOrd="1" destOrd="0" presId="urn:microsoft.com/office/officeart/2005/8/layout/orgChart1"/>
    <dgm:cxn modelId="{07ABA3C6-827A-4F4A-9D29-81AF807E9EF4}" type="presParOf" srcId="{946DBEF8-A476-4F3C-81CC-2611B6EB07E0}" destId="{742C24F8-51EC-4642-B269-2FD5073F597E}" srcOrd="0" destOrd="0" presId="urn:microsoft.com/office/officeart/2005/8/layout/orgChart1"/>
    <dgm:cxn modelId="{F0A052BB-530E-4C0E-9955-FA33488AB904}" type="presParOf" srcId="{946DBEF8-A476-4F3C-81CC-2611B6EB07E0}" destId="{2029128F-FA12-4D3E-84BB-9CBA7E218C45}" srcOrd="1" destOrd="0" presId="urn:microsoft.com/office/officeart/2005/8/layout/orgChart1"/>
    <dgm:cxn modelId="{B5F07468-95F8-4F53-B72C-776AFD6837F3}" type="presParOf" srcId="{2029128F-FA12-4D3E-84BB-9CBA7E218C45}" destId="{C99D9386-65DF-4F45-BD45-88D822B517DC}" srcOrd="0" destOrd="0" presId="urn:microsoft.com/office/officeart/2005/8/layout/orgChart1"/>
    <dgm:cxn modelId="{54271EBD-5F77-4013-903C-A5B1D3727453}" type="presParOf" srcId="{C99D9386-65DF-4F45-BD45-88D822B517DC}" destId="{BFF887EB-611E-4C8C-B061-7F38671E620C}" srcOrd="0" destOrd="0" presId="urn:microsoft.com/office/officeart/2005/8/layout/orgChart1"/>
    <dgm:cxn modelId="{07160FE3-3302-420B-B33E-066CBDF8665F}" type="presParOf" srcId="{C99D9386-65DF-4F45-BD45-88D822B517DC}" destId="{6EF4115B-CB39-41E4-918C-2FFCF4F670B7}" srcOrd="1" destOrd="0" presId="urn:microsoft.com/office/officeart/2005/8/layout/orgChart1"/>
    <dgm:cxn modelId="{FE70346C-23FE-4CE4-B9FB-67A70CA8AF82}" type="presParOf" srcId="{2029128F-FA12-4D3E-84BB-9CBA7E218C45}" destId="{8F634D51-0AC1-48F0-A4E9-397AE7E41A9E}" srcOrd="1" destOrd="0" presId="urn:microsoft.com/office/officeart/2005/8/layout/orgChart1"/>
    <dgm:cxn modelId="{FD1D2F6D-A125-4F59-8042-217DC90313CF}" type="presParOf" srcId="{2029128F-FA12-4D3E-84BB-9CBA7E218C45}" destId="{16AF1895-9689-4D10-99F9-A20DA03D2A83}" srcOrd="2" destOrd="0" presId="urn:microsoft.com/office/officeart/2005/8/layout/orgChart1"/>
    <dgm:cxn modelId="{3AD51A4F-3054-4BC1-85CE-6F8A8C9AE2FE}" type="presParOf" srcId="{946DBEF8-A476-4F3C-81CC-2611B6EB07E0}" destId="{74AC14FE-DC35-4566-B218-51460733FF35}" srcOrd="2" destOrd="0" presId="urn:microsoft.com/office/officeart/2005/8/layout/orgChart1"/>
    <dgm:cxn modelId="{D2161A28-722C-425A-B316-2537A919DAFD}" type="presParOf" srcId="{946DBEF8-A476-4F3C-81CC-2611B6EB07E0}" destId="{A27672D9-DCEB-4901-A1B9-945E9E8782FB}" srcOrd="3" destOrd="0" presId="urn:microsoft.com/office/officeart/2005/8/layout/orgChart1"/>
    <dgm:cxn modelId="{8D25C3AC-564F-46E4-9251-34C5866ECFF6}" type="presParOf" srcId="{A27672D9-DCEB-4901-A1B9-945E9E8782FB}" destId="{AE6E8081-E1C1-411E-B1FF-7D84CDD58EF4}" srcOrd="0" destOrd="0" presId="urn:microsoft.com/office/officeart/2005/8/layout/orgChart1"/>
    <dgm:cxn modelId="{C908851D-1F87-4245-A27E-5F136E10FB55}" type="presParOf" srcId="{AE6E8081-E1C1-411E-B1FF-7D84CDD58EF4}" destId="{553AC951-F35F-442F-A9D1-745DCA8DE744}" srcOrd="0" destOrd="0" presId="urn:microsoft.com/office/officeart/2005/8/layout/orgChart1"/>
    <dgm:cxn modelId="{D5E0AA8C-5DEB-422E-A882-694C82A948B6}" type="presParOf" srcId="{AE6E8081-E1C1-411E-B1FF-7D84CDD58EF4}" destId="{8D60AB93-C89F-4484-9FEE-DB8B341B063E}" srcOrd="1" destOrd="0" presId="urn:microsoft.com/office/officeart/2005/8/layout/orgChart1"/>
    <dgm:cxn modelId="{E7DA6369-E1E5-4702-B99F-4B6B76CE7230}" type="presParOf" srcId="{A27672D9-DCEB-4901-A1B9-945E9E8782FB}" destId="{272F3505-7DC1-4D53-AC4F-1C0ED1FF8B93}" srcOrd="1" destOrd="0" presId="urn:microsoft.com/office/officeart/2005/8/layout/orgChart1"/>
    <dgm:cxn modelId="{8128FF58-C6CA-4160-BB38-664B13BF80F4}" type="presParOf" srcId="{A27672D9-DCEB-4901-A1B9-945E9E8782FB}" destId="{F1A4CB9E-92A0-4668-A807-649C64B3BB40}" srcOrd="2" destOrd="0" presId="urn:microsoft.com/office/officeart/2005/8/layout/orgChart1"/>
    <dgm:cxn modelId="{FC8A9A0A-1A7C-4E1A-AD4B-ACD8E0822F09}" type="presParOf" srcId="{946DBEF8-A476-4F3C-81CC-2611B6EB07E0}" destId="{E4895466-1C76-4D9C-8573-82B38E4206CA}" srcOrd="4" destOrd="0" presId="urn:microsoft.com/office/officeart/2005/8/layout/orgChart1"/>
    <dgm:cxn modelId="{FFE7B52A-DD2B-466E-83C8-0EF5FF20D15D}" type="presParOf" srcId="{946DBEF8-A476-4F3C-81CC-2611B6EB07E0}" destId="{ACDCD3A9-ADF0-4085-A175-5E5C3A693B64}" srcOrd="5" destOrd="0" presId="urn:microsoft.com/office/officeart/2005/8/layout/orgChart1"/>
    <dgm:cxn modelId="{5D26587B-BF69-4F21-8094-D7B5627A7381}" type="presParOf" srcId="{ACDCD3A9-ADF0-4085-A175-5E5C3A693B64}" destId="{3EB21C78-9079-4062-8666-06C3ABBD8D43}" srcOrd="0" destOrd="0" presId="urn:microsoft.com/office/officeart/2005/8/layout/orgChart1"/>
    <dgm:cxn modelId="{1DDCB2D4-CA78-4EBB-87AC-D58E96E23EBA}" type="presParOf" srcId="{3EB21C78-9079-4062-8666-06C3ABBD8D43}" destId="{D10DAABD-5D4C-4946-8AC0-D61E85C5A6A4}" srcOrd="0" destOrd="0" presId="urn:microsoft.com/office/officeart/2005/8/layout/orgChart1"/>
    <dgm:cxn modelId="{63889F72-2668-4259-BF3D-127BD30D205E}" type="presParOf" srcId="{3EB21C78-9079-4062-8666-06C3ABBD8D43}" destId="{9D61BECC-55B8-4835-8739-ACBEE6B770AD}" srcOrd="1" destOrd="0" presId="urn:microsoft.com/office/officeart/2005/8/layout/orgChart1"/>
    <dgm:cxn modelId="{E22457F9-7476-49CC-B0EF-6FC724B22F45}" type="presParOf" srcId="{ACDCD3A9-ADF0-4085-A175-5E5C3A693B64}" destId="{7D4BED82-7812-42D9-80DF-1D3893221F7D}" srcOrd="1" destOrd="0" presId="urn:microsoft.com/office/officeart/2005/8/layout/orgChart1"/>
    <dgm:cxn modelId="{813EC9F7-995D-45C5-9F9E-C4BFEA89F36C}" type="presParOf" srcId="{ACDCD3A9-ADF0-4085-A175-5E5C3A693B64}" destId="{8261036A-5CE7-4997-99F7-1926DF368F4E}" srcOrd="2" destOrd="0" presId="urn:microsoft.com/office/officeart/2005/8/layout/orgChart1"/>
    <dgm:cxn modelId="{93AE845C-933A-4A11-880B-54B98F5D60DB}" type="presParOf" srcId="{141F7733-128E-46B3-BAF4-EED078556FB5}" destId="{87E63419-68FF-4725-A7D6-4F9880999A15}" srcOrd="2" destOrd="0" presId="urn:microsoft.com/office/officeart/2005/8/layout/orgChart1"/>
    <dgm:cxn modelId="{19B9D1AE-7305-4977-9BAE-CE93595F5FC1}" type="presParOf" srcId="{21A0075C-B6B4-41CC-8937-E9A8BDF6B8D9}" destId="{03E86645-AFEA-464C-90D4-3D4D989118E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6E620A-F29A-4152-94B4-69C5C0E37F1A}" type="doc">
      <dgm:prSet loTypeId="urn:microsoft.com/office/officeart/2005/8/layout/vList5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B019F351-C52B-40B7-89F5-6429BED76E7D}">
      <dgm:prSet phldrT="[Текст]" custT="1"/>
      <dgm:spPr/>
      <dgm:t>
        <a:bodyPr/>
        <a:lstStyle/>
        <a:p>
          <a:r>
            <a:rPr lang="ru-R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ru-RU" sz="3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BF0E90F-185B-45C3-AA9B-FACBBE25B3C8}" type="parTrans" cxnId="{964FAC7A-01D3-4E07-A2CB-1CA571CEFEDE}">
      <dgm:prSet/>
      <dgm:spPr/>
      <dgm:t>
        <a:bodyPr/>
        <a:lstStyle/>
        <a:p>
          <a:endParaRPr lang="ru-RU" sz="2400">
            <a:effectLst/>
          </a:endParaRPr>
        </a:p>
      </dgm:t>
    </dgm:pt>
    <dgm:pt modelId="{010FDD9E-8B07-47EC-BC8E-DEDED54EB3D5}" type="sibTrans" cxnId="{964FAC7A-01D3-4E07-A2CB-1CA571CEFEDE}">
      <dgm:prSet/>
      <dgm:spPr/>
      <dgm:t>
        <a:bodyPr/>
        <a:lstStyle/>
        <a:p>
          <a:endParaRPr lang="ru-RU" sz="2400">
            <a:effectLst/>
          </a:endParaRPr>
        </a:p>
      </dgm:t>
    </dgm:pt>
    <dgm:pt modelId="{DC5BBEE6-B1DD-49C5-BF49-C6F615CB6DC4}">
      <dgm:prSet phldrT="[Текст]" custT="1"/>
      <dgm:spPr/>
      <dgm:t>
        <a:bodyPr/>
        <a:lstStyle/>
        <a:p>
          <a:pPr algn="ctr"/>
          <a:r>
            <a:rPr lang="ru-RU" sz="2400" dirty="0" smtClean="0">
              <a:effectLst/>
            </a:rPr>
            <a:t>Какие  части выделяют в внутреннем строение Земли?</a:t>
          </a:r>
          <a:endParaRPr lang="ru-RU" sz="2400" dirty="0">
            <a:effectLst/>
          </a:endParaRPr>
        </a:p>
      </dgm:t>
    </dgm:pt>
    <dgm:pt modelId="{F537D815-FAB4-4D77-9F43-ED9B8DBF7ACF}" type="parTrans" cxnId="{A5EF5991-9F96-46A3-A726-072ABF879090}">
      <dgm:prSet/>
      <dgm:spPr/>
      <dgm:t>
        <a:bodyPr/>
        <a:lstStyle/>
        <a:p>
          <a:endParaRPr lang="ru-RU" sz="2400">
            <a:effectLst/>
          </a:endParaRPr>
        </a:p>
      </dgm:t>
    </dgm:pt>
    <dgm:pt modelId="{AE4A1CBD-4B40-4EB0-8695-83A15A7947EE}" type="sibTrans" cxnId="{A5EF5991-9F96-46A3-A726-072ABF879090}">
      <dgm:prSet/>
      <dgm:spPr/>
      <dgm:t>
        <a:bodyPr/>
        <a:lstStyle/>
        <a:p>
          <a:endParaRPr lang="ru-RU" sz="2400">
            <a:effectLst/>
          </a:endParaRPr>
        </a:p>
      </dgm:t>
    </dgm:pt>
    <dgm:pt modelId="{16E36F4A-7252-4C50-AFD3-97BE6EC3188C}">
      <dgm:prSet phldrT="[Текст]" custT="1"/>
      <dgm:spPr/>
      <dgm:t>
        <a:bodyPr/>
        <a:lstStyle/>
        <a:p>
          <a:r>
            <a: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endParaRPr lang="ru-RU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15C2726-E013-4B66-8CCD-A08EF24E8CFE}" type="parTrans" cxnId="{58A6A3E2-26E4-4729-B9A2-392F3792BA4A}">
      <dgm:prSet/>
      <dgm:spPr/>
      <dgm:t>
        <a:bodyPr/>
        <a:lstStyle/>
        <a:p>
          <a:endParaRPr lang="ru-RU" sz="2400">
            <a:effectLst/>
          </a:endParaRPr>
        </a:p>
      </dgm:t>
    </dgm:pt>
    <dgm:pt modelId="{CE61898A-9033-4FE9-BFE2-902703CBE30B}" type="sibTrans" cxnId="{58A6A3E2-26E4-4729-B9A2-392F3792BA4A}">
      <dgm:prSet/>
      <dgm:spPr/>
      <dgm:t>
        <a:bodyPr/>
        <a:lstStyle/>
        <a:p>
          <a:endParaRPr lang="ru-RU" sz="2400">
            <a:effectLst/>
          </a:endParaRPr>
        </a:p>
      </dgm:t>
    </dgm:pt>
    <dgm:pt modelId="{59DA5B8B-FB61-4E73-87D4-FEA8FADA1D7E}">
      <dgm:prSet phldrT="[Текст]" custT="1"/>
      <dgm:spPr/>
      <dgm:t>
        <a:bodyPr/>
        <a:lstStyle/>
        <a:p>
          <a:pPr algn="ctr"/>
          <a:r>
            <a:rPr lang="ru-RU" sz="2400" dirty="0" smtClean="0">
              <a:effectLst/>
            </a:rPr>
            <a:t>Что такое литосфера?</a:t>
          </a:r>
          <a:endParaRPr lang="ru-RU" sz="2400" dirty="0">
            <a:effectLst/>
          </a:endParaRPr>
        </a:p>
      </dgm:t>
    </dgm:pt>
    <dgm:pt modelId="{F90E1704-CA44-441A-94F1-A13DB5603569}" type="parTrans" cxnId="{995F0586-B3C9-4933-8274-07D825A8B957}">
      <dgm:prSet/>
      <dgm:spPr/>
      <dgm:t>
        <a:bodyPr/>
        <a:lstStyle/>
        <a:p>
          <a:endParaRPr lang="ru-RU" sz="2400">
            <a:effectLst/>
          </a:endParaRPr>
        </a:p>
      </dgm:t>
    </dgm:pt>
    <dgm:pt modelId="{E36C9D36-9B4E-4ABA-8857-ABA678CF8207}" type="sibTrans" cxnId="{995F0586-B3C9-4933-8274-07D825A8B957}">
      <dgm:prSet/>
      <dgm:spPr/>
      <dgm:t>
        <a:bodyPr/>
        <a:lstStyle/>
        <a:p>
          <a:endParaRPr lang="ru-RU" sz="2400">
            <a:effectLst/>
          </a:endParaRPr>
        </a:p>
      </dgm:t>
    </dgm:pt>
    <dgm:pt modelId="{2E85FBC9-6620-43D1-ADB0-D073A7795BE3}">
      <dgm:prSet phldrT="[Текст]" custT="1"/>
      <dgm:spPr/>
      <dgm:t>
        <a:bodyPr/>
        <a:lstStyle/>
        <a:p>
          <a:r>
            <a: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endParaRPr lang="ru-RU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B288782-D4DF-4CBE-80C6-901F58125289}" type="parTrans" cxnId="{42225E38-0E29-4FDF-8AE3-342640FF1471}">
      <dgm:prSet/>
      <dgm:spPr/>
      <dgm:t>
        <a:bodyPr/>
        <a:lstStyle/>
        <a:p>
          <a:endParaRPr lang="ru-RU" sz="2400">
            <a:effectLst/>
          </a:endParaRPr>
        </a:p>
      </dgm:t>
    </dgm:pt>
    <dgm:pt modelId="{091A074D-81C9-45CB-BE32-8E262D15DF1E}" type="sibTrans" cxnId="{42225E38-0E29-4FDF-8AE3-342640FF1471}">
      <dgm:prSet/>
      <dgm:spPr/>
      <dgm:t>
        <a:bodyPr/>
        <a:lstStyle/>
        <a:p>
          <a:endParaRPr lang="ru-RU" sz="2400">
            <a:effectLst/>
          </a:endParaRPr>
        </a:p>
      </dgm:t>
    </dgm:pt>
    <dgm:pt modelId="{43D5E191-0EB2-41BC-A107-38C85C85C98A}">
      <dgm:prSet phldrT="[Текст]" custT="1"/>
      <dgm:spPr/>
      <dgm:t>
        <a:bodyPr/>
        <a:lstStyle/>
        <a:p>
          <a:pPr algn="ctr"/>
          <a:r>
            <a:rPr lang="ru-RU" sz="2400" dirty="0" smtClean="0">
              <a:effectLst/>
            </a:rPr>
            <a:t>Чем отличается материковая земная кора от океанической?</a:t>
          </a:r>
          <a:endParaRPr lang="ru-RU" sz="2400" dirty="0">
            <a:effectLst/>
          </a:endParaRPr>
        </a:p>
      </dgm:t>
    </dgm:pt>
    <dgm:pt modelId="{B92BE8E2-356F-4EEC-9183-65D72D774124}" type="parTrans" cxnId="{14C6A087-C8B0-4314-AA13-D13C0ADFB57E}">
      <dgm:prSet/>
      <dgm:spPr/>
      <dgm:t>
        <a:bodyPr/>
        <a:lstStyle/>
        <a:p>
          <a:endParaRPr lang="ru-RU" sz="2400">
            <a:effectLst/>
          </a:endParaRPr>
        </a:p>
      </dgm:t>
    </dgm:pt>
    <dgm:pt modelId="{6D3D487C-3434-4C28-9BFE-717DC795D6FC}" type="sibTrans" cxnId="{14C6A087-C8B0-4314-AA13-D13C0ADFB57E}">
      <dgm:prSet/>
      <dgm:spPr/>
      <dgm:t>
        <a:bodyPr/>
        <a:lstStyle/>
        <a:p>
          <a:endParaRPr lang="ru-RU" sz="2400">
            <a:effectLst/>
          </a:endParaRPr>
        </a:p>
      </dgm:t>
    </dgm:pt>
    <dgm:pt modelId="{4F1886E8-0695-4B1A-A779-CE0CC47F8E4C}">
      <dgm:prSet custT="1"/>
      <dgm:spPr/>
      <dgm:t>
        <a:bodyPr/>
        <a:lstStyle/>
        <a:p>
          <a:r>
            <a: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endParaRPr lang="ru-RU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CAC2572-C558-4CFB-B7C2-F342E8F80872}" type="parTrans" cxnId="{B7F6754E-AD66-45A2-AD1D-AC75FE7B27C9}">
      <dgm:prSet/>
      <dgm:spPr/>
      <dgm:t>
        <a:bodyPr/>
        <a:lstStyle/>
        <a:p>
          <a:endParaRPr lang="ru-RU" sz="2400">
            <a:effectLst/>
          </a:endParaRPr>
        </a:p>
      </dgm:t>
    </dgm:pt>
    <dgm:pt modelId="{27B39123-20DF-4AFD-BCB2-A732305217BB}" type="sibTrans" cxnId="{B7F6754E-AD66-45A2-AD1D-AC75FE7B27C9}">
      <dgm:prSet/>
      <dgm:spPr/>
      <dgm:t>
        <a:bodyPr/>
        <a:lstStyle/>
        <a:p>
          <a:endParaRPr lang="ru-RU" sz="2400">
            <a:effectLst/>
          </a:endParaRPr>
        </a:p>
      </dgm:t>
    </dgm:pt>
    <dgm:pt modelId="{62194D76-81FA-4175-9A0E-7A582288A9AC}">
      <dgm:prSet custT="1"/>
      <dgm:spPr/>
      <dgm:t>
        <a:bodyPr/>
        <a:lstStyle/>
        <a:p>
          <a:pPr algn="ctr"/>
          <a:r>
            <a:rPr lang="ru-RU" sz="2400" dirty="0" smtClean="0">
              <a:effectLst/>
            </a:rPr>
            <a:t>Какой тип земной коры больше по площади ?</a:t>
          </a:r>
          <a:endParaRPr lang="ru-RU" sz="2400" dirty="0">
            <a:effectLst/>
          </a:endParaRPr>
        </a:p>
      </dgm:t>
    </dgm:pt>
    <dgm:pt modelId="{00A75589-1513-4CE4-A9E3-B33D0BAEF813}" type="parTrans" cxnId="{B276A429-AF68-4690-AD0B-C4DD319A9C80}">
      <dgm:prSet/>
      <dgm:spPr/>
      <dgm:t>
        <a:bodyPr/>
        <a:lstStyle/>
        <a:p>
          <a:endParaRPr lang="ru-RU" sz="2400">
            <a:effectLst/>
          </a:endParaRPr>
        </a:p>
      </dgm:t>
    </dgm:pt>
    <dgm:pt modelId="{AA2BDCCB-001E-436E-9F8B-DFB16BCBF0AD}" type="sibTrans" cxnId="{B276A429-AF68-4690-AD0B-C4DD319A9C80}">
      <dgm:prSet/>
      <dgm:spPr/>
      <dgm:t>
        <a:bodyPr/>
        <a:lstStyle/>
        <a:p>
          <a:endParaRPr lang="ru-RU" sz="2400">
            <a:effectLst/>
          </a:endParaRPr>
        </a:p>
      </dgm:t>
    </dgm:pt>
    <dgm:pt modelId="{E465A74B-A739-4CE2-9EA7-21A99E6B1DBD}">
      <dgm:prSet custT="1"/>
      <dgm:spPr/>
      <dgm:t>
        <a:bodyPr/>
        <a:lstStyle/>
        <a:p>
          <a:r>
            <a: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</a:t>
          </a:r>
          <a:endParaRPr lang="ru-RU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65F5206-1416-4058-A097-19AB7715B66D}" type="parTrans" cxnId="{32F260F0-8EC2-4616-B786-451417B11B97}">
      <dgm:prSet/>
      <dgm:spPr/>
      <dgm:t>
        <a:bodyPr/>
        <a:lstStyle/>
        <a:p>
          <a:endParaRPr lang="ru-RU" sz="2400">
            <a:effectLst/>
          </a:endParaRPr>
        </a:p>
      </dgm:t>
    </dgm:pt>
    <dgm:pt modelId="{8EF3A78A-B307-4431-A862-508B0B7698EE}" type="sibTrans" cxnId="{32F260F0-8EC2-4616-B786-451417B11B97}">
      <dgm:prSet/>
      <dgm:spPr/>
      <dgm:t>
        <a:bodyPr/>
        <a:lstStyle/>
        <a:p>
          <a:endParaRPr lang="ru-RU" sz="2400">
            <a:effectLst/>
          </a:endParaRPr>
        </a:p>
      </dgm:t>
    </dgm:pt>
    <dgm:pt modelId="{B6ED2BA9-336D-4CEB-A767-F3A88C29E569}">
      <dgm:prSet custT="1"/>
      <dgm:spPr/>
      <dgm:t>
        <a:bodyPr/>
        <a:lstStyle/>
        <a:p>
          <a:pPr algn="ctr"/>
          <a:r>
            <a:rPr lang="ru-RU" sz="2400" dirty="0" smtClean="0">
              <a:effectLst/>
            </a:rPr>
            <a:t>Где на Земле самая  мощная земная кора?</a:t>
          </a:r>
          <a:endParaRPr lang="ru-RU" sz="2400" dirty="0">
            <a:effectLst/>
          </a:endParaRPr>
        </a:p>
      </dgm:t>
    </dgm:pt>
    <dgm:pt modelId="{913BF493-6AD6-48CE-8252-7957D73E0DC4}" type="parTrans" cxnId="{F4D91941-9A2D-476B-94F8-8574C69A06CA}">
      <dgm:prSet/>
      <dgm:spPr/>
      <dgm:t>
        <a:bodyPr/>
        <a:lstStyle/>
        <a:p>
          <a:endParaRPr lang="ru-RU" sz="2400">
            <a:effectLst/>
          </a:endParaRPr>
        </a:p>
      </dgm:t>
    </dgm:pt>
    <dgm:pt modelId="{D4DE7780-3727-4C23-BCD8-12976141BA3A}" type="sibTrans" cxnId="{F4D91941-9A2D-476B-94F8-8574C69A06CA}">
      <dgm:prSet/>
      <dgm:spPr/>
      <dgm:t>
        <a:bodyPr/>
        <a:lstStyle/>
        <a:p>
          <a:endParaRPr lang="ru-RU" sz="2400">
            <a:effectLst/>
          </a:endParaRPr>
        </a:p>
      </dgm:t>
    </dgm:pt>
    <dgm:pt modelId="{A0A4F54A-58C7-4A0F-8706-5E3946B12BD4}" type="pres">
      <dgm:prSet presAssocID="{D26E620A-F29A-4152-94B4-69C5C0E37F1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8B568C-E920-461D-B684-BADDE62C0BE0}" type="pres">
      <dgm:prSet presAssocID="{B019F351-C52B-40B7-89F5-6429BED76E7D}" presName="linNode" presStyleCnt="0"/>
      <dgm:spPr/>
      <dgm:t>
        <a:bodyPr/>
        <a:lstStyle/>
        <a:p>
          <a:endParaRPr lang="ru-RU"/>
        </a:p>
      </dgm:t>
    </dgm:pt>
    <dgm:pt modelId="{1D8D4AE2-262F-48D3-8DA5-5834D9F93011}" type="pres">
      <dgm:prSet presAssocID="{B019F351-C52B-40B7-89F5-6429BED76E7D}" presName="parentText" presStyleLbl="node1" presStyleIdx="0" presStyleCnt="5" custScaleX="2704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368468-1F98-4116-80E9-51C73F16626E}" type="pres">
      <dgm:prSet presAssocID="{B019F351-C52B-40B7-89F5-6429BED76E7D}" presName="descendantText" presStyleLbl="alignAccFollowNode1" presStyleIdx="0" presStyleCnt="5" custScaleX="1233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70EF98-43C0-4511-8A0F-C3719D1482E5}" type="pres">
      <dgm:prSet presAssocID="{010FDD9E-8B07-47EC-BC8E-DEDED54EB3D5}" presName="sp" presStyleCnt="0"/>
      <dgm:spPr/>
      <dgm:t>
        <a:bodyPr/>
        <a:lstStyle/>
        <a:p>
          <a:endParaRPr lang="ru-RU"/>
        </a:p>
      </dgm:t>
    </dgm:pt>
    <dgm:pt modelId="{4FC8C0F1-3DA6-4B0E-ACA5-B77BF1B6C33B}" type="pres">
      <dgm:prSet presAssocID="{16E36F4A-7252-4C50-AFD3-97BE6EC3188C}" presName="linNode" presStyleCnt="0"/>
      <dgm:spPr/>
      <dgm:t>
        <a:bodyPr/>
        <a:lstStyle/>
        <a:p>
          <a:endParaRPr lang="ru-RU"/>
        </a:p>
      </dgm:t>
    </dgm:pt>
    <dgm:pt modelId="{EEA8F64F-1EFE-4ADA-849E-B632C75CDBB7}" type="pres">
      <dgm:prSet presAssocID="{16E36F4A-7252-4C50-AFD3-97BE6EC3188C}" presName="parentText" presStyleLbl="node1" presStyleIdx="1" presStyleCnt="5" custScaleX="2815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326CC4-DA05-415D-89E1-B2E34ED30AFE}" type="pres">
      <dgm:prSet presAssocID="{16E36F4A-7252-4C50-AFD3-97BE6EC3188C}" presName="descendantText" presStyleLbl="alignAccFollowNode1" presStyleIdx="1" presStyleCnt="5" custScaleX="1233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48B216-1F50-4FCF-9AB4-B4F18367E396}" type="pres">
      <dgm:prSet presAssocID="{CE61898A-9033-4FE9-BFE2-902703CBE30B}" presName="sp" presStyleCnt="0"/>
      <dgm:spPr/>
      <dgm:t>
        <a:bodyPr/>
        <a:lstStyle/>
        <a:p>
          <a:endParaRPr lang="ru-RU"/>
        </a:p>
      </dgm:t>
    </dgm:pt>
    <dgm:pt modelId="{C665C5AA-B5F6-4D41-A022-506842267BF5}" type="pres">
      <dgm:prSet presAssocID="{2E85FBC9-6620-43D1-ADB0-D073A7795BE3}" presName="linNode" presStyleCnt="0"/>
      <dgm:spPr/>
      <dgm:t>
        <a:bodyPr/>
        <a:lstStyle/>
        <a:p>
          <a:endParaRPr lang="ru-RU"/>
        </a:p>
      </dgm:t>
    </dgm:pt>
    <dgm:pt modelId="{2A1F8A2F-69EA-4B83-A197-6E679D91132C}" type="pres">
      <dgm:prSet presAssocID="{2E85FBC9-6620-43D1-ADB0-D073A7795BE3}" presName="parentText" presStyleLbl="node1" presStyleIdx="2" presStyleCnt="5" custScaleX="2815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800C7E-0296-4CB7-8C1D-B21DFD7B8179}" type="pres">
      <dgm:prSet presAssocID="{2E85FBC9-6620-43D1-ADB0-D073A7795BE3}" presName="descendantText" presStyleLbl="alignAccFollowNode1" presStyleIdx="2" presStyleCnt="5" custScaleX="1233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A5FFF6-14D7-45C8-8882-5118F22723F9}" type="pres">
      <dgm:prSet presAssocID="{091A074D-81C9-45CB-BE32-8E262D15DF1E}" presName="sp" presStyleCnt="0"/>
      <dgm:spPr/>
      <dgm:t>
        <a:bodyPr/>
        <a:lstStyle/>
        <a:p>
          <a:endParaRPr lang="ru-RU"/>
        </a:p>
      </dgm:t>
    </dgm:pt>
    <dgm:pt modelId="{2C3E0515-2B46-40E0-83B1-2552B93EC4EF}" type="pres">
      <dgm:prSet presAssocID="{4F1886E8-0695-4B1A-A779-CE0CC47F8E4C}" presName="linNode" presStyleCnt="0"/>
      <dgm:spPr/>
      <dgm:t>
        <a:bodyPr/>
        <a:lstStyle/>
        <a:p>
          <a:endParaRPr lang="ru-RU"/>
        </a:p>
      </dgm:t>
    </dgm:pt>
    <dgm:pt modelId="{7574EC34-DCD7-41C1-AA53-7D8F1D509A54}" type="pres">
      <dgm:prSet presAssocID="{4F1886E8-0695-4B1A-A779-CE0CC47F8E4C}" presName="parentText" presStyleLbl="node1" presStyleIdx="3" presStyleCnt="5" custScaleX="29034" custScaleY="10472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FA51C9-A099-40C6-8525-EF8E91902A26}" type="pres">
      <dgm:prSet presAssocID="{4F1886E8-0695-4B1A-A779-CE0CC47F8E4C}" presName="descendantText" presStyleLbl="alignAccFollowNode1" presStyleIdx="3" presStyleCnt="5" custScaleX="1219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24482B-C5C2-4E4A-9C70-49DAA8DBB28C}" type="pres">
      <dgm:prSet presAssocID="{27B39123-20DF-4AFD-BCB2-A732305217BB}" presName="sp" presStyleCnt="0"/>
      <dgm:spPr/>
      <dgm:t>
        <a:bodyPr/>
        <a:lstStyle/>
        <a:p>
          <a:endParaRPr lang="ru-RU"/>
        </a:p>
      </dgm:t>
    </dgm:pt>
    <dgm:pt modelId="{0D03F06B-4F90-4558-A8D8-3F2B8EB0394D}" type="pres">
      <dgm:prSet presAssocID="{E465A74B-A739-4CE2-9EA7-21A99E6B1DBD}" presName="linNode" presStyleCnt="0"/>
      <dgm:spPr/>
      <dgm:t>
        <a:bodyPr/>
        <a:lstStyle/>
        <a:p>
          <a:endParaRPr lang="ru-RU"/>
        </a:p>
      </dgm:t>
    </dgm:pt>
    <dgm:pt modelId="{F46B51CF-1E33-4350-A0B7-FBE49F020A92}" type="pres">
      <dgm:prSet presAssocID="{E465A74B-A739-4CE2-9EA7-21A99E6B1DBD}" presName="parentText" presStyleLbl="node1" presStyleIdx="4" presStyleCnt="5" custScaleX="2815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B8D6AD-AA20-4EF7-9969-448AFCD8A828}" type="pres">
      <dgm:prSet presAssocID="{E465A74B-A739-4CE2-9EA7-21A99E6B1DBD}" presName="descendantText" presStyleLbl="alignAccFollowNode1" presStyleIdx="4" presStyleCnt="5" custScaleX="1233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6D7792-8169-4880-917C-4029A251823A}" type="presOf" srcId="{16E36F4A-7252-4C50-AFD3-97BE6EC3188C}" destId="{EEA8F64F-1EFE-4ADA-849E-B632C75CDBB7}" srcOrd="0" destOrd="0" presId="urn:microsoft.com/office/officeart/2005/8/layout/vList5"/>
    <dgm:cxn modelId="{7B9F7F51-2BC5-460C-84E6-2BF54321DAD1}" type="presOf" srcId="{DC5BBEE6-B1DD-49C5-BF49-C6F615CB6DC4}" destId="{F6368468-1F98-4116-80E9-51C73F16626E}" srcOrd="0" destOrd="0" presId="urn:microsoft.com/office/officeart/2005/8/layout/vList5"/>
    <dgm:cxn modelId="{42225E38-0E29-4FDF-8AE3-342640FF1471}" srcId="{D26E620A-F29A-4152-94B4-69C5C0E37F1A}" destId="{2E85FBC9-6620-43D1-ADB0-D073A7795BE3}" srcOrd="2" destOrd="0" parTransId="{DB288782-D4DF-4CBE-80C6-901F58125289}" sibTransId="{091A074D-81C9-45CB-BE32-8E262D15DF1E}"/>
    <dgm:cxn modelId="{32F260F0-8EC2-4616-B786-451417B11B97}" srcId="{D26E620A-F29A-4152-94B4-69C5C0E37F1A}" destId="{E465A74B-A739-4CE2-9EA7-21A99E6B1DBD}" srcOrd="4" destOrd="0" parTransId="{D65F5206-1416-4058-A097-19AB7715B66D}" sibTransId="{8EF3A78A-B307-4431-A862-508B0B7698EE}"/>
    <dgm:cxn modelId="{A5EF5991-9F96-46A3-A726-072ABF879090}" srcId="{B019F351-C52B-40B7-89F5-6429BED76E7D}" destId="{DC5BBEE6-B1DD-49C5-BF49-C6F615CB6DC4}" srcOrd="0" destOrd="0" parTransId="{F537D815-FAB4-4D77-9F43-ED9B8DBF7ACF}" sibTransId="{AE4A1CBD-4B40-4EB0-8695-83A15A7947EE}"/>
    <dgm:cxn modelId="{995F0586-B3C9-4933-8274-07D825A8B957}" srcId="{16E36F4A-7252-4C50-AFD3-97BE6EC3188C}" destId="{59DA5B8B-FB61-4E73-87D4-FEA8FADA1D7E}" srcOrd="0" destOrd="0" parTransId="{F90E1704-CA44-441A-94F1-A13DB5603569}" sibTransId="{E36C9D36-9B4E-4ABA-8857-ABA678CF8207}"/>
    <dgm:cxn modelId="{35E0197A-D33B-43E3-AF01-353D76B529E4}" type="presOf" srcId="{59DA5B8B-FB61-4E73-87D4-FEA8FADA1D7E}" destId="{47326CC4-DA05-415D-89E1-B2E34ED30AFE}" srcOrd="0" destOrd="0" presId="urn:microsoft.com/office/officeart/2005/8/layout/vList5"/>
    <dgm:cxn modelId="{420806A0-8E47-49C5-83D5-FF8A0D27274A}" type="presOf" srcId="{2E85FBC9-6620-43D1-ADB0-D073A7795BE3}" destId="{2A1F8A2F-69EA-4B83-A197-6E679D91132C}" srcOrd="0" destOrd="0" presId="urn:microsoft.com/office/officeart/2005/8/layout/vList5"/>
    <dgm:cxn modelId="{B7F6754E-AD66-45A2-AD1D-AC75FE7B27C9}" srcId="{D26E620A-F29A-4152-94B4-69C5C0E37F1A}" destId="{4F1886E8-0695-4B1A-A779-CE0CC47F8E4C}" srcOrd="3" destOrd="0" parTransId="{ECAC2572-C558-4CFB-B7C2-F342E8F80872}" sibTransId="{27B39123-20DF-4AFD-BCB2-A732305217BB}"/>
    <dgm:cxn modelId="{F4D91941-9A2D-476B-94F8-8574C69A06CA}" srcId="{E465A74B-A739-4CE2-9EA7-21A99E6B1DBD}" destId="{B6ED2BA9-336D-4CEB-A767-F3A88C29E569}" srcOrd="0" destOrd="0" parTransId="{913BF493-6AD6-48CE-8252-7957D73E0DC4}" sibTransId="{D4DE7780-3727-4C23-BCD8-12976141BA3A}"/>
    <dgm:cxn modelId="{74599A3D-507C-4F8D-90F4-6A40B5FFE85D}" type="presOf" srcId="{43D5E191-0EB2-41BC-A107-38C85C85C98A}" destId="{46800C7E-0296-4CB7-8C1D-B21DFD7B8179}" srcOrd="0" destOrd="0" presId="urn:microsoft.com/office/officeart/2005/8/layout/vList5"/>
    <dgm:cxn modelId="{3ADC162C-246C-44D6-A75D-1A5B0CAFF3E3}" type="presOf" srcId="{B6ED2BA9-336D-4CEB-A767-F3A88C29E569}" destId="{FAB8D6AD-AA20-4EF7-9969-448AFCD8A828}" srcOrd="0" destOrd="0" presId="urn:microsoft.com/office/officeart/2005/8/layout/vList5"/>
    <dgm:cxn modelId="{E50F0F36-C053-4435-8666-2CB9AB25BBB3}" type="presOf" srcId="{B019F351-C52B-40B7-89F5-6429BED76E7D}" destId="{1D8D4AE2-262F-48D3-8DA5-5834D9F93011}" srcOrd="0" destOrd="0" presId="urn:microsoft.com/office/officeart/2005/8/layout/vList5"/>
    <dgm:cxn modelId="{964FAC7A-01D3-4E07-A2CB-1CA571CEFEDE}" srcId="{D26E620A-F29A-4152-94B4-69C5C0E37F1A}" destId="{B019F351-C52B-40B7-89F5-6429BED76E7D}" srcOrd="0" destOrd="0" parTransId="{2BF0E90F-185B-45C3-AA9B-FACBBE25B3C8}" sibTransId="{010FDD9E-8B07-47EC-BC8E-DEDED54EB3D5}"/>
    <dgm:cxn modelId="{E3569988-0970-4AAE-A34F-19F59A040B12}" type="presOf" srcId="{62194D76-81FA-4175-9A0E-7A582288A9AC}" destId="{55FA51C9-A099-40C6-8525-EF8E91902A26}" srcOrd="0" destOrd="0" presId="urn:microsoft.com/office/officeart/2005/8/layout/vList5"/>
    <dgm:cxn modelId="{7D5D95E1-2A98-4B27-8CAF-FF6D546F2808}" type="presOf" srcId="{4F1886E8-0695-4B1A-A779-CE0CC47F8E4C}" destId="{7574EC34-DCD7-41C1-AA53-7D8F1D509A54}" srcOrd="0" destOrd="0" presId="urn:microsoft.com/office/officeart/2005/8/layout/vList5"/>
    <dgm:cxn modelId="{A766CC87-956D-49F8-BE5F-6C2B993C451E}" type="presOf" srcId="{E465A74B-A739-4CE2-9EA7-21A99E6B1DBD}" destId="{F46B51CF-1E33-4350-A0B7-FBE49F020A92}" srcOrd="0" destOrd="0" presId="urn:microsoft.com/office/officeart/2005/8/layout/vList5"/>
    <dgm:cxn modelId="{75E7CE3A-2BBA-4910-B79B-0BFB5B282F4F}" type="presOf" srcId="{D26E620A-F29A-4152-94B4-69C5C0E37F1A}" destId="{A0A4F54A-58C7-4A0F-8706-5E3946B12BD4}" srcOrd="0" destOrd="0" presId="urn:microsoft.com/office/officeart/2005/8/layout/vList5"/>
    <dgm:cxn modelId="{58A6A3E2-26E4-4729-B9A2-392F3792BA4A}" srcId="{D26E620A-F29A-4152-94B4-69C5C0E37F1A}" destId="{16E36F4A-7252-4C50-AFD3-97BE6EC3188C}" srcOrd="1" destOrd="0" parTransId="{A15C2726-E013-4B66-8CCD-A08EF24E8CFE}" sibTransId="{CE61898A-9033-4FE9-BFE2-902703CBE30B}"/>
    <dgm:cxn modelId="{14C6A087-C8B0-4314-AA13-D13C0ADFB57E}" srcId="{2E85FBC9-6620-43D1-ADB0-D073A7795BE3}" destId="{43D5E191-0EB2-41BC-A107-38C85C85C98A}" srcOrd="0" destOrd="0" parTransId="{B92BE8E2-356F-4EEC-9183-65D72D774124}" sibTransId="{6D3D487C-3434-4C28-9BFE-717DC795D6FC}"/>
    <dgm:cxn modelId="{B276A429-AF68-4690-AD0B-C4DD319A9C80}" srcId="{4F1886E8-0695-4B1A-A779-CE0CC47F8E4C}" destId="{62194D76-81FA-4175-9A0E-7A582288A9AC}" srcOrd="0" destOrd="0" parTransId="{00A75589-1513-4CE4-A9E3-B33D0BAEF813}" sibTransId="{AA2BDCCB-001E-436E-9F8B-DFB16BCBF0AD}"/>
    <dgm:cxn modelId="{B7AAB6B8-D0DC-4DEE-96C1-94DD6004929D}" type="presParOf" srcId="{A0A4F54A-58C7-4A0F-8706-5E3946B12BD4}" destId="{128B568C-E920-461D-B684-BADDE62C0BE0}" srcOrd="0" destOrd="0" presId="urn:microsoft.com/office/officeart/2005/8/layout/vList5"/>
    <dgm:cxn modelId="{0B2CB2E0-DC92-411B-9A7C-0E0BA03AA8DD}" type="presParOf" srcId="{128B568C-E920-461D-B684-BADDE62C0BE0}" destId="{1D8D4AE2-262F-48D3-8DA5-5834D9F93011}" srcOrd="0" destOrd="0" presId="urn:microsoft.com/office/officeart/2005/8/layout/vList5"/>
    <dgm:cxn modelId="{B01676C7-8FCA-4D6B-9F56-82E2EFA674DE}" type="presParOf" srcId="{128B568C-E920-461D-B684-BADDE62C0BE0}" destId="{F6368468-1F98-4116-80E9-51C73F16626E}" srcOrd="1" destOrd="0" presId="urn:microsoft.com/office/officeart/2005/8/layout/vList5"/>
    <dgm:cxn modelId="{75900206-451D-4C6E-B1C0-A93E00FAA3D7}" type="presParOf" srcId="{A0A4F54A-58C7-4A0F-8706-5E3946B12BD4}" destId="{4770EF98-43C0-4511-8A0F-C3719D1482E5}" srcOrd="1" destOrd="0" presId="urn:microsoft.com/office/officeart/2005/8/layout/vList5"/>
    <dgm:cxn modelId="{AD80BE7E-727A-4E8A-8CFA-2D5E929E48D6}" type="presParOf" srcId="{A0A4F54A-58C7-4A0F-8706-5E3946B12BD4}" destId="{4FC8C0F1-3DA6-4B0E-ACA5-B77BF1B6C33B}" srcOrd="2" destOrd="0" presId="urn:microsoft.com/office/officeart/2005/8/layout/vList5"/>
    <dgm:cxn modelId="{7203C4B8-B19E-4CC9-9D5B-D3D8AD7A3DED}" type="presParOf" srcId="{4FC8C0F1-3DA6-4B0E-ACA5-B77BF1B6C33B}" destId="{EEA8F64F-1EFE-4ADA-849E-B632C75CDBB7}" srcOrd="0" destOrd="0" presId="urn:microsoft.com/office/officeart/2005/8/layout/vList5"/>
    <dgm:cxn modelId="{BC5E0AAD-A773-4BF9-8A94-9B5931B93F43}" type="presParOf" srcId="{4FC8C0F1-3DA6-4B0E-ACA5-B77BF1B6C33B}" destId="{47326CC4-DA05-415D-89E1-B2E34ED30AFE}" srcOrd="1" destOrd="0" presId="urn:microsoft.com/office/officeart/2005/8/layout/vList5"/>
    <dgm:cxn modelId="{357B1AE5-D38F-4556-8EAE-22E6C7B560D9}" type="presParOf" srcId="{A0A4F54A-58C7-4A0F-8706-5E3946B12BD4}" destId="{2348B216-1F50-4FCF-9AB4-B4F18367E396}" srcOrd="3" destOrd="0" presId="urn:microsoft.com/office/officeart/2005/8/layout/vList5"/>
    <dgm:cxn modelId="{B051D994-E1FD-423C-91C4-FFB0B0643E4D}" type="presParOf" srcId="{A0A4F54A-58C7-4A0F-8706-5E3946B12BD4}" destId="{C665C5AA-B5F6-4D41-A022-506842267BF5}" srcOrd="4" destOrd="0" presId="urn:microsoft.com/office/officeart/2005/8/layout/vList5"/>
    <dgm:cxn modelId="{749D5E51-5737-4F68-807C-D80100862D46}" type="presParOf" srcId="{C665C5AA-B5F6-4D41-A022-506842267BF5}" destId="{2A1F8A2F-69EA-4B83-A197-6E679D91132C}" srcOrd="0" destOrd="0" presId="urn:microsoft.com/office/officeart/2005/8/layout/vList5"/>
    <dgm:cxn modelId="{63C36005-5607-444D-BB48-E87F12B82951}" type="presParOf" srcId="{C665C5AA-B5F6-4D41-A022-506842267BF5}" destId="{46800C7E-0296-4CB7-8C1D-B21DFD7B8179}" srcOrd="1" destOrd="0" presId="urn:microsoft.com/office/officeart/2005/8/layout/vList5"/>
    <dgm:cxn modelId="{DA782A11-1807-4430-BDE0-D9A9BFB96B4F}" type="presParOf" srcId="{A0A4F54A-58C7-4A0F-8706-5E3946B12BD4}" destId="{2BA5FFF6-14D7-45C8-8882-5118F22723F9}" srcOrd="5" destOrd="0" presId="urn:microsoft.com/office/officeart/2005/8/layout/vList5"/>
    <dgm:cxn modelId="{861B3DA0-A1AE-44BC-93CB-994F183BB027}" type="presParOf" srcId="{A0A4F54A-58C7-4A0F-8706-5E3946B12BD4}" destId="{2C3E0515-2B46-40E0-83B1-2552B93EC4EF}" srcOrd="6" destOrd="0" presId="urn:microsoft.com/office/officeart/2005/8/layout/vList5"/>
    <dgm:cxn modelId="{672C6392-AFF3-4807-AB42-E2CD27EDB1BF}" type="presParOf" srcId="{2C3E0515-2B46-40E0-83B1-2552B93EC4EF}" destId="{7574EC34-DCD7-41C1-AA53-7D8F1D509A54}" srcOrd="0" destOrd="0" presId="urn:microsoft.com/office/officeart/2005/8/layout/vList5"/>
    <dgm:cxn modelId="{F6E6A768-7567-4650-B7FD-E36025091C33}" type="presParOf" srcId="{2C3E0515-2B46-40E0-83B1-2552B93EC4EF}" destId="{55FA51C9-A099-40C6-8525-EF8E91902A26}" srcOrd="1" destOrd="0" presId="urn:microsoft.com/office/officeart/2005/8/layout/vList5"/>
    <dgm:cxn modelId="{3961048F-56FE-443D-8239-90012A52224F}" type="presParOf" srcId="{A0A4F54A-58C7-4A0F-8706-5E3946B12BD4}" destId="{6D24482B-C5C2-4E4A-9C70-49DAA8DBB28C}" srcOrd="7" destOrd="0" presId="urn:microsoft.com/office/officeart/2005/8/layout/vList5"/>
    <dgm:cxn modelId="{69DF7C75-70FD-4627-B2A7-68ACDC6E0FE0}" type="presParOf" srcId="{A0A4F54A-58C7-4A0F-8706-5E3946B12BD4}" destId="{0D03F06B-4F90-4558-A8D8-3F2B8EB0394D}" srcOrd="8" destOrd="0" presId="urn:microsoft.com/office/officeart/2005/8/layout/vList5"/>
    <dgm:cxn modelId="{0C66082D-0251-486E-8D45-962247F44C63}" type="presParOf" srcId="{0D03F06B-4F90-4558-A8D8-3F2B8EB0394D}" destId="{F46B51CF-1E33-4350-A0B7-FBE49F020A92}" srcOrd="0" destOrd="0" presId="urn:microsoft.com/office/officeart/2005/8/layout/vList5"/>
    <dgm:cxn modelId="{83134A5B-04FD-4ACB-9116-906C997AE554}" type="presParOf" srcId="{0D03F06B-4F90-4558-A8D8-3F2B8EB0394D}" destId="{FAB8D6AD-AA20-4EF7-9969-448AFCD8A82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DD2838C-0263-4ADC-B499-FAC680EFCAEB}" type="doc">
      <dgm:prSet loTypeId="urn:microsoft.com/office/officeart/2005/8/layout/chevron2" loCatId="list" qsTypeId="urn:microsoft.com/office/officeart/2005/8/quickstyle/3d1" qsCatId="3D" csTypeId="urn:microsoft.com/office/officeart/2005/8/colors/accent5_4" csCatId="accent5" phldr="1"/>
      <dgm:spPr/>
      <dgm:t>
        <a:bodyPr/>
        <a:lstStyle/>
        <a:p>
          <a:endParaRPr lang="ru-RU"/>
        </a:p>
      </dgm:t>
    </dgm:pt>
    <dgm:pt modelId="{10C5E329-C7F4-48DC-AFE3-E34312391E14}">
      <dgm:prSet phldrT="[Текст]" custT="1"/>
      <dgm:spPr/>
      <dgm:t>
        <a:bodyPr/>
        <a:lstStyle/>
        <a:p>
          <a:pPr>
            <a:lnSpc>
              <a:spcPct val="75000"/>
            </a:lnSpc>
          </a:pPr>
          <a:endParaRPr lang="ru-RU" sz="280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6F6B536-B0C0-4B93-8EEA-5022DC05659B}" type="parTrans" cxnId="{B5E869FD-A87F-4F26-9C89-7D4B8D139CBE}">
      <dgm:prSet/>
      <dgm:spPr/>
      <dgm:t>
        <a:bodyPr/>
        <a:lstStyle/>
        <a:p>
          <a:pPr>
            <a:lnSpc>
              <a:spcPct val="75000"/>
            </a:lnSpc>
          </a:pPr>
          <a:endParaRPr lang="ru-RU" sz="2800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F5E6C81-8484-47F9-9484-46B19F8ED9E7}" type="sibTrans" cxnId="{B5E869FD-A87F-4F26-9C89-7D4B8D139CBE}">
      <dgm:prSet/>
      <dgm:spPr/>
      <dgm:t>
        <a:bodyPr/>
        <a:lstStyle/>
        <a:p>
          <a:pPr>
            <a:lnSpc>
              <a:spcPct val="75000"/>
            </a:lnSpc>
          </a:pPr>
          <a:endParaRPr lang="ru-RU" sz="2800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95F8DDE-127C-435E-8E50-94686F84EA8C}">
      <dgm:prSet phldrT="[Текст]" custT="1"/>
      <dgm:spPr/>
      <dgm:t>
        <a:bodyPr/>
        <a:lstStyle/>
        <a:p>
          <a:pPr>
            <a:lnSpc>
              <a:spcPct val="75000"/>
            </a:lnSpc>
          </a:pPr>
          <a:r>
            <a:rPr lang="ru-RU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endParaRPr lang="ru-RU" sz="280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D80C9A-7EA6-4ADC-9EE1-3BC38AC82D55}" type="parTrans" cxnId="{B84F5ED7-1AA0-4BC7-8493-8D966389EFC8}">
      <dgm:prSet/>
      <dgm:spPr/>
      <dgm:t>
        <a:bodyPr/>
        <a:lstStyle/>
        <a:p>
          <a:pPr>
            <a:lnSpc>
              <a:spcPct val="75000"/>
            </a:lnSpc>
          </a:pPr>
          <a:endParaRPr lang="ru-RU" sz="2800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71B3436-8C7F-45D1-9EF6-7D266EC5FC0D}" type="sibTrans" cxnId="{B84F5ED7-1AA0-4BC7-8493-8D966389EFC8}">
      <dgm:prSet/>
      <dgm:spPr/>
      <dgm:t>
        <a:bodyPr/>
        <a:lstStyle/>
        <a:p>
          <a:pPr>
            <a:lnSpc>
              <a:spcPct val="75000"/>
            </a:lnSpc>
          </a:pPr>
          <a:endParaRPr lang="ru-RU" sz="2800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56586EB-CA50-44F0-9661-ED185B370448}">
      <dgm:prSet phldrT="[Текст]" custT="1"/>
      <dgm:spPr/>
      <dgm:t>
        <a:bodyPr/>
        <a:lstStyle/>
        <a:p>
          <a:pPr>
            <a:lnSpc>
              <a:spcPct val="75000"/>
            </a:lnSpc>
          </a:pPr>
          <a:r>
            <a:rPr lang="ru-RU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</a:t>
          </a:r>
          <a:endParaRPr lang="ru-RU" sz="280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4FE59C-8F66-40C0-92C7-504640FDBD56}" type="parTrans" cxnId="{0B0479BB-F52D-4AE6-9A7F-EE69A9211259}">
      <dgm:prSet/>
      <dgm:spPr/>
      <dgm:t>
        <a:bodyPr/>
        <a:lstStyle/>
        <a:p>
          <a:pPr>
            <a:lnSpc>
              <a:spcPct val="75000"/>
            </a:lnSpc>
          </a:pPr>
          <a:endParaRPr lang="ru-RU" sz="2800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7AA3E2-99C9-420C-94CE-FE73D576DE70}" type="sibTrans" cxnId="{0B0479BB-F52D-4AE6-9A7F-EE69A9211259}">
      <dgm:prSet/>
      <dgm:spPr/>
      <dgm:t>
        <a:bodyPr/>
        <a:lstStyle/>
        <a:p>
          <a:pPr>
            <a:lnSpc>
              <a:spcPct val="75000"/>
            </a:lnSpc>
          </a:pPr>
          <a:endParaRPr lang="ru-RU" sz="2800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BA65280-4AA9-432E-B696-7C852262279E}">
      <dgm:prSet phldrT="[Текст]" custT="1"/>
      <dgm:spPr/>
      <dgm:t>
        <a:bodyPr/>
        <a:lstStyle/>
        <a:p>
          <a:pPr>
            <a:lnSpc>
              <a:spcPct val="75000"/>
            </a:lnSpc>
          </a:pPr>
          <a:r>
            <a:rPr lang="ru-RU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endParaRPr lang="ru-RU" sz="280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BFB4E2C-1F39-46DF-A224-7557E21FCA9F}" type="parTrans" cxnId="{16EFD135-8B73-4B44-BECD-80894BC61DC2}">
      <dgm:prSet/>
      <dgm:spPr/>
      <dgm:t>
        <a:bodyPr/>
        <a:lstStyle/>
        <a:p>
          <a:pPr>
            <a:lnSpc>
              <a:spcPct val="75000"/>
            </a:lnSpc>
          </a:pPr>
          <a:endParaRPr lang="ru-RU" sz="2800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80E84E2-47B5-485F-A05D-F1EAB8CFEA25}" type="sibTrans" cxnId="{16EFD135-8B73-4B44-BECD-80894BC61DC2}">
      <dgm:prSet/>
      <dgm:spPr/>
      <dgm:t>
        <a:bodyPr/>
        <a:lstStyle/>
        <a:p>
          <a:pPr>
            <a:lnSpc>
              <a:spcPct val="75000"/>
            </a:lnSpc>
          </a:pPr>
          <a:endParaRPr lang="ru-RU" sz="2800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2F93E47-F3CC-4812-AA27-038EC7318F3A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75000"/>
            </a:lnSpc>
          </a:pPr>
          <a:r>
            <a:rPr lang="ru-RU" sz="2400" dirty="0" smtClean="0">
              <a:effectLst/>
            </a:rPr>
            <a:t>Чем сложена земная кора?</a:t>
          </a:r>
          <a:endParaRPr lang="ru-RU" sz="2400" i="1" dirty="0">
            <a:effectLst/>
          </a:endParaRPr>
        </a:p>
      </dgm:t>
    </dgm:pt>
    <dgm:pt modelId="{1B5E0D42-B673-4DFE-A88E-160431ACFF4C}" type="parTrans" cxnId="{E61B7A24-5E67-4646-B384-AA2CC17EC906}">
      <dgm:prSet/>
      <dgm:spPr/>
      <dgm:t>
        <a:bodyPr/>
        <a:lstStyle/>
        <a:p>
          <a:pPr>
            <a:lnSpc>
              <a:spcPct val="75000"/>
            </a:lnSpc>
          </a:pPr>
          <a:endParaRPr lang="ru-RU" sz="2800" i="1"/>
        </a:p>
      </dgm:t>
    </dgm:pt>
    <dgm:pt modelId="{03460779-CF93-43AA-B778-50F98EC8B36D}" type="sibTrans" cxnId="{E61B7A24-5E67-4646-B384-AA2CC17EC906}">
      <dgm:prSet/>
      <dgm:spPr/>
      <dgm:t>
        <a:bodyPr/>
        <a:lstStyle/>
        <a:p>
          <a:pPr>
            <a:lnSpc>
              <a:spcPct val="75000"/>
            </a:lnSpc>
          </a:pPr>
          <a:endParaRPr lang="ru-RU" sz="2800" i="1"/>
        </a:p>
      </dgm:t>
    </dgm:pt>
    <dgm:pt modelId="{D75084D2-CF73-4424-8009-39A6CFA73C29}">
      <dgm:prSet custT="1"/>
      <dgm:spPr/>
      <dgm:t>
        <a:bodyPr/>
        <a:lstStyle/>
        <a:p>
          <a:pPr>
            <a:lnSpc>
              <a:spcPct val="75000"/>
            </a:lnSpc>
          </a:pPr>
          <a:r>
            <a:rPr lang="ru-RU" sz="2800" i="0" dirty="0" smtClean="0"/>
            <a:t>           </a:t>
          </a:r>
          <a:endParaRPr lang="ru-RU" sz="2800" i="0" dirty="0"/>
        </a:p>
      </dgm:t>
    </dgm:pt>
    <dgm:pt modelId="{E7E69FE7-BF56-41FB-ACEB-602694B42293}" type="parTrans" cxnId="{3EEE743D-CA27-464D-B316-2B3B9F9C3D09}">
      <dgm:prSet/>
      <dgm:spPr/>
      <dgm:t>
        <a:bodyPr/>
        <a:lstStyle/>
        <a:p>
          <a:pPr>
            <a:lnSpc>
              <a:spcPct val="75000"/>
            </a:lnSpc>
          </a:pPr>
          <a:endParaRPr lang="ru-RU" sz="2800" i="1"/>
        </a:p>
      </dgm:t>
    </dgm:pt>
    <dgm:pt modelId="{CDC1E00B-BC64-4128-8ACB-802B343CDD5B}" type="sibTrans" cxnId="{3EEE743D-CA27-464D-B316-2B3B9F9C3D09}">
      <dgm:prSet/>
      <dgm:spPr/>
      <dgm:t>
        <a:bodyPr/>
        <a:lstStyle/>
        <a:p>
          <a:pPr>
            <a:lnSpc>
              <a:spcPct val="75000"/>
            </a:lnSpc>
          </a:pPr>
          <a:endParaRPr lang="ru-RU" sz="2800" i="1"/>
        </a:p>
      </dgm:t>
    </dgm:pt>
    <dgm:pt modelId="{BA76F489-6ABC-4048-9674-BBC5D5901C40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dirty="0" smtClean="0">
              <a:effectLst/>
            </a:rPr>
            <a:t>На какие группы делятся горные породы по происхождению?</a:t>
          </a:r>
          <a:endParaRPr lang="ru-RU" sz="2400" dirty="0">
            <a:effectLst/>
          </a:endParaRPr>
        </a:p>
      </dgm:t>
    </dgm:pt>
    <dgm:pt modelId="{7679FC86-2007-4064-A1DA-8964E5B26618}" type="parTrans" cxnId="{BD12D797-073E-4320-9CB4-D62926A167EC}">
      <dgm:prSet/>
      <dgm:spPr/>
      <dgm:t>
        <a:bodyPr/>
        <a:lstStyle/>
        <a:p>
          <a:endParaRPr lang="ru-RU" sz="2800"/>
        </a:p>
      </dgm:t>
    </dgm:pt>
    <dgm:pt modelId="{EE7C7EF7-F941-40FB-84B7-9F05DB3E581B}" type="sibTrans" cxnId="{BD12D797-073E-4320-9CB4-D62926A167EC}">
      <dgm:prSet/>
      <dgm:spPr/>
      <dgm:t>
        <a:bodyPr/>
        <a:lstStyle/>
        <a:p>
          <a:endParaRPr lang="ru-RU" sz="2800"/>
        </a:p>
      </dgm:t>
    </dgm:pt>
    <dgm:pt modelId="{3C5E69C6-2986-4E4C-BC79-04A39B9132C8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dirty="0" smtClean="0">
              <a:effectLst/>
            </a:rPr>
            <a:t>На какие группы по образованию делятся магматические  горные породы?</a:t>
          </a:r>
          <a:endParaRPr lang="ru-RU" sz="2400" dirty="0">
            <a:effectLst/>
          </a:endParaRPr>
        </a:p>
      </dgm:t>
    </dgm:pt>
    <dgm:pt modelId="{6FDACDF5-977A-4AEE-8596-5AC94217649F}" type="parTrans" cxnId="{F1CF81E4-221F-428E-9E54-F77E82972223}">
      <dgm:prSet/>
      <dgm:spPr/>
      <dgm:t>
        <a:bodyPr/>
        <a:lstStyle/>
        <a:p>
          <a:endParaRPr lang="ru-RU" sz="2800"/>
        </a:p>
      </dgm:t>
    </dgm:pt>
    <dgm:pt modelId="{E5725A6A-FA3D-4113-A944-0ECA8664340E}" type="sibTrans" cxnId="{F1CF81E4-221F-428E-9E54-F77E82972223}">
      <dgm:prSet/>
      <dgm:spPr/>
      <dgm:t>
        <a:bodyPr/>
        <a:lstStyle/>
        <a:p>
          <a:endParaRPr lang="ru-RU" sz="2800"/>
        </a:p>
      </dgm:t>
    </dgm:pt>
    <dgm:pt modelId="{B41EEB60-7070-48E3-A5F8-108DA269B3EB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dirty="0" smtClean="0">
              <a:effectLst/>
            </a:rPr>
            <a:t>Какие существуют виды осадочных горных пород?</a:t>
          </a:r>
          <a:endParaRPr lang="ru-RU" sz="2400" dirty="0">
            <a:effectLst/>
          </a:endParaRPr>
        </a:p>
      </dgm:t>
    </dgm:pt>
    <dgm:pt modelId="{6C8A6936-6FC6-4060-A7B0-57769080FC93}" type="parTrans" cxnId="{E6A6CC30-D3B7-49B6-BEB9-36F4A0F4CEED}">
      <dgm:prSet/>
      <dgm:spPr/>
      <dgm:t>
        <a:bodyPr/>
        <a:lstStyle/>
        <a:p>
          <a:endParaRPr lang="ru-RU" sz="2800"/>
        </a:p>
      </dgm:t>
    </dgm:pt>
    <dgm:pt modelId="{0220C123-D9F5-44BF-B67C-CADE783717BE}" type="sibTrans" cxnId="{E6A6CC30-D3B7-49B6-BEB9-36F4A0F4CEED}">
      <dgm:prSet/>
      <dgm:spPr/>
      <dgm:t>
        <a:bodyPr/>
        <a:lstStyle/>
        <a:p>
          <a:endParaRPr lang="ru-RU" sz="2800"/>
        </a:p>
      </dgm:t>
    </dgm:pt>
    <dgm:pt modelId="{D2F0F0B6-F1DE-495B-A230-C305FFD6AB3C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dirty="0" smtClean="0">
              <a:effectLst/>
            </a:rPr>
            <a:t>Под влиянием каких факторов образуются метаморфические горные породы?</a:t>
          </a:r>
          <a:endParaRPr lang="ru-RU" sz="2400" dirty="0">
            <a:effectLst/>
          </a:endParaRPr>
        </a:p>
      </dgm:t>
    </dgm:pt>
    <dgm:pt modelId="{B21EA9B9-D22D-4A08-B197-FBB728820641}" type="parTrans" cxnId="{DC36AEC3-401D-45B8-AA77-51517E0315FB}">
      <dgm:prSet/>
      <dgm:spPr/>
      <dgm:t>
        <a:bodyPr/>
        <a:lstStyle/>
        <a:p>
          <a:endParaRPr lang="ru-RU" sz="2800"/>
        </a:p>
      </dgm:t>
    </dgm:pt>
    <dgm:pt modelId="{5C3A368F-DDD1-4C67-A64E-51B7DAF7512E}" type="sibTrans" cxnId="{DC36AEC3-401D-45B8-AA77-51517E0315FB}">
      <dgm:prSet/>
      <dgm:spPr/>
      <dgm:t>
        <a:bodyPr/>
        <a:lstStyle/>
        <a:p>
          <a:endParaRPr lang="ru-RU" sz="2800"/>
        </a:p>
      </dgm:t>
    </dgm:pt>
    <dgm:pt modelId="{8CF45FEE-726C-4A9A-8AD3-58B7DD4962B8}" type="pres">
      <dgm:prSet presAssocID="{DDD2838C-0263-4ADC-B499-FAC680EFCAE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381B61-73D4-416B-978A-DDDB0E269BCA}" type="pres">
      <dgm:prSet presAssocID="{10C5E329-C7F4-48DC-AFE3-E34312391E14}" presName="composite" presStyleCnt="0"/>
      <dgm:spPr/>
      <dgm:t>
        <a:bodyPr/>
        <a:lstStyle/>
        <a:p>
          <a:endParaRPr lang="ru-RU"/>
        </a:p>
      </dgm:t>
    </dgm:pt>
    <dgm:pt modelId="{36B71A02-BBAF-4394-9C46-8258A2E0CFD1}" type="pres">
      <dgm:prSet presAssocID="{10C5E329-C7F4-48DC-AFE3-E34312391E14}" presName="parentText" presStyleLbl="alignNode1" presStyleIdx="0" presStyleCnt="5" custLinFactNeighborX="0" custLinFactNeighborY="-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07F466-38FD-43EE-B1EA-4DE727690746}" type="pres">
      <dgm:prSet presAssocID="{10C5E329-C7F4-48DC-AFE3-E34312391E14}" presName="descendantText" presStyleLbl="alignAcc1" presStyleIdx="0" presStyleCnt="5" custLinFactY="-12241" custLinFactNeighborX="148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024AD0-6947-4EF1-A40F-4CCFC837FEE0}" type="pres">
      <dgm:prSet presAssocID="{2F5E6C81-8484-47F9-9484-46B19F8ED9E7}" presName="sp" presStyleCnt="0"/>
      <dgm:spPr/>
      <dgm:t>
        <a:bodyPr/>
        <a:lstStyle/>
        <a:p>
          <a:endParaRPr lang="ru-RU"/>
        </a:p>
      </dgm:t>
    </dgm:pt>
    <dgm:pt modelId="{4FDDF96F-57A2-48EF-8840-70F39FF7109C}" type="pres">
      <dgm:prSet presAssocID="{D75084D2-CF73-4424-8009-39A6CFA73C29}" presName="composite" presStyleCnt="0"/>
      <dgm:spPr/>
      <dgm:t>
        <a:bodyPr/>
        <a:lstStyle/>
        <a:p>
          <a:endParaRPr lang="ru-RU"/>
        </a:p>
      </dgm:t>
    </dgm:pt>
    <dgm:pt modelId="{0D57BF44-A7E1-4B4E-831C-EB8CC437E5DD}" type="pres">
      <dgm:prSet presAssocID="{D75084D2-CF73-4424-8009-39A6CFA73C29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52AC79-3D91-486A-8595-A00A2AF4A13A}" type="pres">
      <dgm:prSet presAssocID="{D75084D2-CF73-4424-8009-39A6CFA73C29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A8B926-34B1-47AA-ABDF-E3657CDC20FF}" type="pres">
      <dgm:prSet presAssocID="{CDC1E00B-BC64-4128-8ACB-802B343CDD5B}" presName="sp" presStyleCnt="0"/>
      <dgm:spPr/>
      <dgm:t>
        <a:bodyPr/>
        <a:lstStyle/>
        <a:p>
          <a:endParaRPr lang="ru-RU"/>
        </a:p>
      </dgm:t>
    </dgm:pt>
    <dgm:pt modelId="{A1EA111B-455F-4279-AD1B-D1E8CC3DBD35}" type="pres">
      <dgm:prSet presAssocID="{C95F8DDE-127C-435E-8E50-94686F84EA8C}" presName="composite" presStyleCnt="0"/>
      <dgm:spPr/>
      <dgm:t>
        <a:bodyPr/>
        <a:lstStyle/>
        <a:p>
          <a:endParaRPr lang="ru-RU"/>
        </a:p>
      </dgm:t>
    </dgm:pt>
    <dgm:pt modelId="{51638C54-AAFC-4485-884C-E601838180DB}" type="pres">
      <dgm:prSet presAssocID="{C95F8DDE-127C-435E-8E50-94686F84EA8C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F5017E-9E8A-4AD9-B16F-E29F4C884EDD}" type="pres">
      <dgm:prSet presAssocID="{C95F8DDE-127C-435E-8E50-94686F84EA8C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471D1E-AC6D-46E2-91C0-D1AF0794000A}" type="pres">
      <dgm:prSet presAssocID="{671B3436-8C7F-45D1-9EF6-7D266EC5FC0D}" presName="sp" presStyleCnt="0"/>
      <dgm:spPr/>
      <dgm:t>
        <a:bodyPr/>
        <a:lstStyle/>
        <a:p>
          <a:endParaRPr lang="ru-RU"/>
        </a:p>
      </dgm:t>
    </dgm:pt>
    <dgm:pt modelId="{E6E8067B-958B-46DF-9C82-1DBD3C3B724E}" type="pres">
      <dgm:prSet presAssocID="{4BA65280-4AA9-432E-B696-7C852262279E}" presName="composite" presStyleCnt="0"/>
      <dgm:spPr/>
      <dgm:t>
        <a:bodyPr/>
        <a:lstStyle/>
        <a:p>
          <a:endParaRPr lang="ru-RU"/>
        </a:p>
      </dgm:t>
    </dgm:pt>
    <dgm:pt modelId="{6864248F-FB5E-4736-91F6-8E1CF6615731}" type="pres">
      <dgm:prSet presAssocID="{4BA65280-4AA9-432E-B696-7C852262279E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030E54-9639-48E7-AE88-CBC834927D0D}" type="pres">
      <dgm:prSet presAssocID="{4BA65280-4AA9-432E-B696-7C852262279E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3AC08B-9476-4F9B-B68B-3E42BF550391}" type="pres">
      <dgm:prSet presAssocID="{380E84E2-47B5-485F-A05D-F1EAB8CFEA25}" presName="sp" presStyleCnt="0"/>
      <dgm:spPr/>
      <dgm:t>
        <a:bodyPr/>
        <a:lstStyle/>
        <a:p>
          <a:endParaRPr lang="ru-RU"/>
        </a:p>
      </dgm:t>
    </dgm:pt>
    <dgm:pt modelId="{801EBD09-CD1A-4D94-B414-50784B9E8C74}" type="pres">
      <dgm:prSet presAssocID="{556586EB-CA50-44F0-9661-ED185B370448}" presName="composite" presStyleCnt="0"/>
      <dgm:spPr/>
      <dgm:t>
        <a:bodyPr/>
        <a:lstStyle/>
        <a:p>
          <a:endParaRPr lang="ru-RU"/>
        </a:p>
      </dgm:t>
    </dgm:pt>
    <dgm:pt modelId="{03CEC308-B0BE-406E-8BF8-1C1C33E9CB66}" type="pres">
      <dgm:prSet presAssocID="{556586EB-CA50-44F0-9661-ED185B370448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BED11D-0372-439C-A5E9-A9423380F9A0}" type="pres">
      <dgm:prSet presAssocID="{556586EB-CA50-44F0-9661-ED185B370448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076459-2FBF-48DE-B99E-DB17C48ABA4C}" type="presOf" srcId="{D75084D2-CF73-4424-8009-39A6CFA73C29}" destId="{0D57BF44-A7E1-4B4E-831C-EB8CC437E5DD}" srcOrd="0" destOrd="0" presId="urn:microsoft.com/office/officeart/2005/8/layout/chevron2"/>
    <dgm:cxn modelId="{46C379A5-836F-4DC9-A379-AD95545C277E}" type="presOf" srcId="{10C5E329-C7F4-48DC-AFE3-E34312391E14}" destId="{36B71A02-BBAF-4394-9C46-8258A2E0CFD1}" srcOrd="0" destOrd="0" presId="urn:microsoft.com/office/officeart/2005/8/layout/chevron2"/>
    <dgm:cxn modelId="{802CFF9C-CA99-41F3-BBE9-453540E178B3}" type="presOf" srcId="{BA76F489-6ABC-4048-9674-BBC5D5901C40}" destId="{A852AC79-3D91-486A-8595-A00A2AF4A13A}" srcOrd="0" destOrd="0" presId="urn:microsoft.com/office/officeart/2005/8/layout/chevron2"/>
    <dgm:cxn modelId="{F613B884-F08E-4D76-9AC4-C63083FF7E75}" type="presOf" srcId="{B41EEB60-7070-48E3-A5F8-108DA269B3EB}" destId="{33030E54-9639-48E7-AE88-CBC834927D0D}" srcOrd="0" destOrd="0" presId="urn:microsoft.com/office/officeart/2005/8/layout/chevron2"/>
    <dgm:cxn modelId="{0B0479BB-F52D-4AE6-9A7F-EE69A9211259}" srcId="{DDD2838C-0263-4ADC-B499-FAC680EFCAEB}" destId="{556586EB-CA50-44F0-9661-ED185B370448}" srcOrd="4" destOrd="0" parTransId="{AE4FE59C-8F66-40C0-92C7-504640FDBD56}" sibTransId="{087AA3E2-99C9-420C-94CE-FE73D576DE70}"/>
    <dgm:cxn modelId="{E6A6CC30-D3B7-49B6-BEB9-36F4A0F4CEED}" srcId="{4BA65280-4AA9-432E-B696-7C852262279E}" destId="{B41EEB60-7070-48E3-A5F8-108DA269B3EB}" srcOrd="0" destOrd="0" parTransId="{6C8A6936-6FC6-4060-A7B0-57769080FC93}" sibTransId="{0220C123-D9F5-44BF-B67C-CADE783717BE}"/>
    <dgm:cxn modelId="{DC36AEC3-401D-45B8-AA77-51517E0315FB}" srcId="{556586EB-CA50-44F0-9661-ED185B370448}" destId="{D2F0F0B6-F1DE-495B-A230-C305FFD6AB3C}" srcOrd="0" destOrd="0" parTransId="{B21EA9B9-D22D-4A08-B197-FBB728820641}" sibTransId="{5C3A368F-DDD1-4C67-A64E-51B7DAF7512E}"/>
    <dgm:cxn modelId="{0EB04907-7234-4D8A-84CE-E1AF6F24421C}" type="presOf" srcId="{C95F8DDE-127C-435E-8E50-94686F84EA8C}" destId="{51638C54-AAFC-4485-884C-E601838180DB}" srcOrd="0" destOrd="0" presId="urn:microsoft.com/office/officeart/2005/8/layout/chevron2"/>
    <dgm:cxn modelId="{16EFD135-8B73-4B44-BECD-80894BC61DC2}" srcId="{DDD2838C-0263-4ADC-B499-FAC680EFCAEB}" destId="{4BA65280-4AA9-432E-B696-7C852262279E}" srcOrd="3" destOrd="0" parTransId="{9BFB4E2C-1F39-46DF-A224-7557E21FCA9F}" sibTransId="{380E84E2-47B5-485F-A05D-F1EAB8CFEA25}"/>
    <dgm:cxn modelId="{E61B7A24-5E67-4646-B384-AA2CC17EC906}" srcId="{10C5E329-C7F4-48DC-AFE3-E34312391E14}" destId="{92F93E47-F3CC-4812-AA27-038EC7318F3A}" srcOrd="0" destOrd="0" parTransId="{1B5E0D42-B673-4DFE-A88E-160431ACFF4C}" sibTransId="{03460779-CF93-43AA-B778-50F98EC8B36D}"/>
    <dgm:cxn modelId="{09CE1221-6CF3-4A28-9FF7-8A0E68B2EF95}" type="presOf" srcId="{D2F0F0B6-F1DE-495B-A230-C305FFD6AB3C}" destId="{86BED11D-0372-439C-A5E9-A9423380F9A0}" srcOrd="0" destOrd="0" presId="urn:microsoft.com/office/officeart/2005/8/layout/chevron2"/>
    <dgm:cxn modelId="{484D9361-4F7B-4F90-A79D-D213F5B76154}" type="presOf" srcId="{92F93E47-F3CC-4812-AA27-038EC7318F3A}" destId="{9507F466-38FD-43EE-B1EA-4DE727690746}" srcOrd="0" destOrd="0" presId="urn:microsoft.com/office/officeart/2005/8/layout/chevron2"/>
    <dgm:cxn modelId="{BD12D797-073E-4320-9CB4-D62926A167EC}" srcId="{D75084D2-CF73-4424-8009-39A6CFA73C29}" destId="{BA76F489-6ABC-4048-9674-BBC5D5901C40}" srcOrd="0" destOrd="0" parTransId="{7679FC86-2007-4064-A1DA-8964E5B26618}" sibTransId="{EE7C7EF7-F941-40FB-84B7-9F05DB3E581B}"/>
    <dgm:cxn modelId="{8103B0AB-D73C-46D0-BB69-8852C44CC251}" type="presOf" srcId="{3C5E69C6-2986-4E4C-BC79-04A39B9132C8}" destId="{A1F5017E-9E8A-4AD9-B16F-E29F4C884EDD}" srcOrd="0" destOrd="0" presId="urn:microsoft.com/office/officeart/2005/8/layout/chevron2"/>
    <dgm:cxn modelId="{B84F5ED7-1AA0-4BC7-8493-8D966389EFC8}" srcId="{DDD2838C-0263-4ADC-B499-FAC680EFCAEB}" destId="{C95F8DDE-127C-435E-8E50-94686F84EA8C}" srcOrd="2" destOrd="0" parTransId="{9DD80C9A-7EA6-4ADC-9EE1-3BC38AC82D55}" sibTransId="{671B3436-8C7F-45D1-9EF6-7D266EC5FC0D}"/>
    <dgm:cxn modelId="{A6C68A55-ABB4-43AA-B7BD-09B7C6E6E72D}" type="presOf" srcId="{556586EB-CA50-44F0-9661-ED185B370448}" destId="{03CEC308-B0BE-406E-8BF8-1C1C33E9CB66}" srcOrd="0" destOrd="0" presId="urn:microsoft.com/office/officeart/2005/8/layout/chevron2"/>
    <dgm:cxn modelId="{B5E869FD-A87F-4F26-9C89-7D4B8D139CBE}" srcId="{DDD2838C-0263-4ADC-B499-FAC680EFCAEB}" destId="{10C5E329-C7F4-48DC-AFE3-E34312391E14}" srcOrd="0" destOrd="0" parTransId="{A6F6B536-B0C0-4B93-8EEA-5022DC05659B}" sibTransId="{2F5E6C81-8484-47F9-9484-46B19F8ED9E7}"/>
    <dgm:cxn modelId="{3EEE743D-CA27-464D-B316-2B3B9F9C3D09}" srcId="{DDD2838C-0263-4ADC-B499-FAC680EFCAEB}" destId="{D75084D2-CF73-4424-8009-39A6CFA73C29}" srcOrd="1" destOrd="0" parTransId="{E7E69FE7-BF56-41FB-ACEB-602694B42293}" sibTransId="{CDC1E00B-BC64-4128-8ACB-802B343CDD5B}"/>
    <dgm:cxn modelId="{12F1252D-ED35-4F47-9CC1-6373A9DDF656}" type="presOf" srcId="{4BA65280-4AA9-432E-B696-7C852262279E}" destId="{6864248F-FB5E-4736-91F6-8E1CF6615731}" srcOrd="0" destOrd="0" presId="urn:microsoft.com/office/officeart/2005/8/layout/chevron2"/>
    <dgm:cxn modelId="{F1CF81E4-221F-428E-9E54-F77E82972223}" srcId="{C95F8DDE-127C-435E-8E50-94686F84EA8C}" destId="{3C5E69C6-2986-4E4C-BC79-04A39B9132C8}" srcOrd="0" destOrd="0" parTransId="{6FDACDF5-977A-4AEE-8596-5AC94217649F}" sibTransId="{E5725A6A-FA3D-4113-A944-0ECA8664340E}"/>
    <dgm:cxn modelId="{ED9B9D7C-3ADA-4D2D-916B-995F46722801}" type="presOf" srcId="{DDD2838C-0263-4ADC-B499-FAC680EFCAEB}" destId="{8CF45FEE-726C-4A9A-8AD3-58B7DD4962B8}" srcOrd="0" destOrd="0" presId="urn:microsoft.com/office/officeart/2005/8/layout/chevron2"/>
    <dgm:cxn modelId="{B05F282E-DFD3-41E1-9E73-C4B3DC9002CA}" type="presParOf" srcId="{8CF45FEE-726C-4A9A-8AD3-58B7DD4962B8}" destId="{AE381B61-73D4-416B-978A-DDDB0E269BCA}" srcOrd="0" destOrd="0" presId="urn:microsoft.com/office/officeart/2005/8/layout/chevron2"/>
    <dgm:cxn modelId="{F37F8B76-A943-4CB2-8F67-0B8735C9CB51}" type="presParOf" srcId="{AE381B61-73D4-416B-978A-DDDB0E269BCA}" destId="{36B71A02-BBAF-4394-9C46-8258A2E0CFD1}" srcOrd="0" destOrd="0" presId="urn:microsoft.com/office/officeart/2005/8/layout/chevron2"/>
    <dgm:cxn modelId="{3599B55C-91BB-4C0B-99F6-41A775F62358}" type="presParOf" srcId="{AE381B61-73D4-416B-978A-DDDB0E269BCA}" destId="{9507F466-38FD-43EE-B1EA-4DE727690746}" srcOrd="1" destOrd="0" presId="urn:microsoft.com/office/officeart/2005/8/layout/chevron2"/>
    <dgm:cxn modelId="{02ACD618-90DC-471A-96B4-747281E9DA97}" type="presParOf" srcId="{8CF45FEE-726C-4A9A-8AD3-58B7DD4962B8}" destId="{C6024AD0-6947-4EF1-A40F-4CCFC837FEE0}" srcOrd="1" destOrd="0" presId="urn:microsoft.com/office/officeart/2005/8/layout/chevron2"/>
    <dgm:cxn modelId="{528D4307-33DB-46E9-9E65-1BB7A8C0BA50}" type="presParOf" srcId="{8CF45FEE-726C-4A9A-8AD3-58B7DD4962B8}" destId="{4FDDF96F-57A2-48EF-8840-70F39FF7109C}" srcOrd="2" destOrd="0" presId="urn:microsoft.com/office/officeart/2005/8/layout/chevron2"/>
    <dgm:cxn modelId="{2D144B0C-FE21-470F-9C03-765B931E7EF4}" type="presParOf" srcId="{4FDDF96F-57A2-48EF-8840-70F39FF7109C}" destId="{0D57BF44-A7E1-4B4E-831C-EB8CC437E5DD}" srcOrd="0" destOrd="0" presId="urn:microsoft.com/office/officeart/2005/8/layout/chevron2"/>
    <dgm:cxn modelId="{38F0B2B9-3A99-4036-BC39-BFD08EC6FD8C}" type="presParOf" srcId="{4FDDF96F-57A2-48EF-8840-70F39FF7109C}" destId="{A852AC79-3D91-486A-8595-A00A2AF4A13A}" srcOrd="1" destOrd="0" presId="urn:microsoft.com/office/officeart/2005/8/layout/chevron2"/>
    <dgm:cxn modelId="{EF3F4F37-40B2-4817-AABE-AC6FF3D5C2BB}" type="presParOf" srcId="{8CF45FEE-726C-4A9A-8AD3-58B7DD4962B8}" destId="{FEA8B926-34B1-47AA-ABDF-E3657CDC20FF}" srcOrd="3" destOrd="0" presId="urn:microsoft.com/office/officeart/2005/8/layout/chevron2"/>
    <dgm:cxn modelId="{5381D0E3-0170-4B01-870C-77DFBE7A3AC8}" type="presParOf" srcId="{8CF45FEE-726C-4A9A-8AD3-58B7DD4962B8}" destId="{A1EA111B-455F-4279-AD1B-D1E8CC3DBD35}" srcOrd="4" destOrd="0" presId="urn:microsoft.com/office/officeart/2005/8/layout/chevron2"/>
    <dgm:cxn modelId="{1DA66707-BD2A-49EA-A5C1-149ED4582ED1}" type="presParOf" srcId="{A1EA111B-455F-4279-AD1B-D1E8CC3DBD35}" destId="{51638C54-AAFC-4485-884C-E601838180DB}" srcOrd="0" destOrd="0" presId="urn:microsoft.com/office/officeart/2005/8/layout/chevron2"/>
    <dgm:cxn modelId="{FEEAFD4C-19D9-4DEA-AB7C-0F103BFAC6BA}" type="presParOf" srcId="{A1EA111B-455F-4279-AD1B-D1E8CC3DBD35}" destId="{A1F5017E-9E8A-4AD9-B16F-E29F4C884EDD}" srcOrd="1" destOrd="0" presId="urn:microsoft.com/office/officeart/2005/8/layout/chevron2"/>
    <dgm:cxn modelId="{B221D58C-BB6E-4523-A14A-E688647B569B}" type="presParOf" srcId="{8CF45FEE-726C-4A9A-8AD3-58B7DD4962B8}" destId="{A4471D1E-AC6D-46E2-91C0-D1AF0794000A}" srcOrd="5" destOrd="0" presId="urn:microsoft.com/office/officeart/2005/8/layout/chevron2"/>
    <dgm:cxn modelId="{CEA9BC7A-BA1A-45AA-A491-2DCDF140AF9D}" type="presParOf" srcId="{8CF45FEE-726C-4A9A-8AD3-58B7DD4962B8}" destId="{E6E8067B-958B-46DF-9C82-1DBD3C3B724E}" srcOrd="6" destOrd="0" presId="urn:microsoft.com/office/officeart/2005/8/layout/chevron2"/>
    <dgm:cxn modelId="{5A30E128-F599-486E-9726-7F8FA55827A8}" type="presParOf" srcId="{E6E8067B-958B-46DF-9C82-1DBD3C3B724E}" destId="{6864248F-FB5E-4736-91F6-8E1CF6615731}" srcOrd="0" destOrd="0" presId="urn:microsoft.com/office/officeart/2005/8/layout/chevron2"/>
    <dgm:cxn modelId="{AC06EA0D-3A17-43D3-9C3F-AD5A72DD04B8}" type="presParOf" srcId="{E6E8067B-958B-46DF-9C82-1DBD3C3B724E}" destId="{33030E54-9639-48E7-AE88-CBC834927D0D}" srcOrd="1" destOrd="0" presId="urn:microsoft.com/office/officeart/2005/8/layout/chevron2"/>
    <dgm:cxn modelId="{D2557CBF-50EE-4256-A32E-0527B6E1DFD4}" type="presParOf" srcId="{8CF45FEE-726C-4A9A-8AD3-58B7DD4962B8}" destId="{FA3AC08B-9476-4F9B-B68B-3E42BF550391}" srcOrd="7" destOrd="0" presId="urn:microsoft.com/office/officeart/2005/8/layout/chevron2"/>
    <dgm:cxn modelId="{A5BB4320-F950-4552-9797-D84BAE75EA72}" type="presParOf" srcId="{8CF45FEE-726C-4A9A-8AD3-58B7DD4962B8}" destId="{801EBD09-CD1A-4D94-B414-50784B9E8C74}" srcOrd="8" destOrd="0" presId="urn:microsoft.com/office/officeart/2005/8/layout/chevron2"/>
    <dgm:cxn modelId="{4D7FEE1D-415C-4546-93C9-B1E1035F2EBF}" type="presParOf" srcId="{801EBD09-CD1A-4D94-B414-50784B9E8C74}" destId="{03CEC308-B0BE-406E-8BF8-1C1C33E9CB66}" srcOrd="0" destOrd="0" presId="urn:microsoft.com/office/officeart/2005/8/layout/chevron2"/>
    <dgm:cxn modelId="{94EE692C-F12C-44DB-9487-BFBC0A5EF995}" type="presParOf" srcId="{801EBD09-CD1A-4D94-B414-50784B9E8C74}" destId="{86BED11D-0372-439C-A5E9-A9423380F9A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5B1B0A-9799-40F3-9041-1156C3E991F3}">
      <dsp:nvSpPr>
        <dsp:cNvPr id="0" name=""/>
        <dsp:cNvSpPr/>
      </dsp:nvSpPr>
      <dsp:spPr>
        <a:xfrm>
          <a:off x="0" y="410445"/>
          <a:ext cx="8280920" cy="547260"/>
        </a:xfrm>
        <a:prstGeom prst="notched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4C2ECA-DF88-4643-9E86-E153309ECA1D}">
      <dsp:nvSpPr>
        <dsp:cNvPr id="0" name=""/>
        <dsp:cNvSpPr/>
      </dsp:nvSpPr>
      <dsp:spPr>
        <a:xfrm>
          <a:off x="1921" y="0"/>
          <a:ext cx="2332647" cy="547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solidFill>
                <a:srgbClr val="0070C0"/>
              </a:solidFill>
              <a:effectLst/>
              <a:latin typeface="Calibri" pitchFamily="34" charset="0"/>
            </a:rPr>
            <a:t>теория</a:t>
          </a:r>
          <a:endParaRPr lang="ru-RU" sz="2000" kern="1200" dirty="0">
            <a:solidFill>
              <a:srgbClr val="0070C0"/>
            </a:solidFill>
            <a:effectLst/>
            <a:latin typeface="Calibri" pitchFamily="34" charset="0"/>
          </a:endParaRPr>
        </a:p>
      </dsp:txBody>
      <dsp:txXfrm>
        <a:off x="1921" y="0"/>
        <a:ext cx="2332647" cy="547260"/>
      </dsp:txXfrm>
    </dsp:sp>
    <dsp:sp modelId="{710A7350-1C78-4ABC-9ADE-659692331B8E}">
      <dsp:nvSpPr>
        <dsp:cNvPr id="0" name=""/>
        <dsp:cNvSpPr/>
      </dsp:nvSpPr>
      <dsp:spPr>
        <a:xfrm>
          <a:off x="1099838" y="615668"/>
          <a:ext cx="136815" cy="13681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91216A-DD7C-4555-B853-3EB30B3FBED6}">
      <dsp:nvSpPr>
        <dsp:cNvPr id="0" name=""/>
        <dsp:cNvSpPr/>
      </dsp:nvSpPr>
      <dsp:spPr>
        <a:xfrm>
          <a:off x="2451202" y="820891"/>
          <a:ext cx="2550423" cy="547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solidFill>
                <a:srgbClr val="0070C0"/>
              </a:solidFill>
              <a:effectLst/>
              <a:latin typeface="Calibri" pitchFamily="34" charset="0"/>
            </a:rPr>
            <a:t>вопросы</a:t>
          </a:r>
          <a:endParaRPr lang="ru-RU" sz="2000" kern="1200" dirty="0">
            <a:solidFill>
              <a:srgbClr val="0070C0"/>
            </a:solidFill>
            <a:effectLst/>
            <a:latin typeface="Calibri" pitchFamily="34" charset="0"/>
          </a:endParaRPr>
        </a:p>
      </dsp:txBody>
      <dsp:txXfrm>
        <a:off x="2451202" y="820891"/>
        <a:ext cx="2550423" cy="547260"/>
      </dsp:txXfrm>
    </dsp:sp>
    <dsp:sp modelId="{C3163DBB-EED7-492D-B3F1-4731BB560FCA}">
      <dsp:nvSpPr>
        <dsp:cNvPr id="0" name=""/>
        <dsp:cNvSpPr/>
      </dsp:nvSpPr>
      <dsp:spPr>
        <a:xfrm>
          <a:off x="3658006" y="615668"/>
          <a:ext cx="136815" cy="136815"/>
        </a:xfrm>
        <a:prstGeom prst="ellipse">
          <a:avLst/>
        </a:prstGeom>
        <a:solidFill>
          <a:schemeClr val="accent5">
            <a:hueOff val="-4990872"/>
            <a:satOff val="-7727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ACD090-4F5B-441B-8325-5748862E04F7}">
      <dsp:nvSpPr>
        <dsp:cNvPr id="0" name=""/>
        <dsp:cNvSpPr/>
      </dsp:nvSpPr>
      <dsp:spPr>
        <a:xfrm>
          <a:off x="5118258" y="0"/>
          <a:ext cx="2332647" cy="547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solidFill>
                <a:srgbClr val="0070C0"/>
              </a:solidFill>
              <a:effectLst/>
              <a:latin typeface="Calibri" pitchFamily="34" charset="0"/>
            </a:rPr>
            <a:t>тесты</a:t>
          </a:r>
          <a:endParaRPr lang="ru-RU" sz="2000" kern="1200" dirty="0">
            <a:solidFill>
              <a:srgbClr val="0070C0"/>
            </a:solidFill>
            <a:effectLst/>
            <a:latin typeface="Calibri" pitchFamily="34" charset="0"/>
          </a:endParaRPr>
        </a:p>
      </dsp:txBody>
      <dsp:txXfrm>
        <a:off x="5118258" y="0"/>
        <a:ext cx="2332647" cy="547260"/>
      </dsp:txXfrm>
    </dsp:sp>
    <dsp:sp modelId="{0E0E34FF-AE6F-4A50-8BE6-D02403EB6FE3}">
      <dsp:nvSpPr>
        <dsp:cNvPr id="0" name=""/>
        <dsp:cNvSpPr/>
      </dsp:nvSpPr>
      <dsp:spPr>
        <a:xfrm>
          <a:off x="6216174" y="615668"/>
          <a:ext cx="136815" cy="136815"/>
        </a:xfrm>
        <a:prstGeom prst="ellipse">
          <a:avLst/>
        </a:prstGeom>
        <a:solidFill>
          <a:schemeClr val="accent5">
            <a:hueOff val="-9981745"/>
            <a:satOff val="-15454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895466-1C76-4D9C-8573-82B38E4206CA}">
      <dsp:nvSpPr>
        <dsp:cNvPr id="0" name=""/>
        <dsp:cNvSpPr/>
      </dsp:nvSpPr>
      <dsp:spPr>
        <a:xfrm>
          <a:off x="6257245" y="1723853"/>
          <a:ext cx="402070" cy="26755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5557"/>
              </a:lnTo>
              <a:lnTo>
                <a:pt x="402070" y="2675557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AC14FE-DC35-4566-B218-51460733FF35}">
      <dsp:nvSpPr>
        <dsp:cNvPr id="0" name=""/>
        <dsp:cNvSpPr/>
      </dsp:nvSpPr>
      <dsp:spPr>
        <a:xfrm>
          <a:off x="6257245" y="1723853"/>
          <a:ext cx="402070" cy="16651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5107"/>
              </a:lnTo>
              <a:lnTo>
                <a:pt x="402070" y="1665107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2C24F8-51EC-4642-B269-2FD5073F597E}">
      <dsp:nvSpPr>
        <dsp:cNvPr id="0" name=""/>
        <dsp:cNvSpPr/>
      </dsp:nvSpPr>
      <dsp:spPr>
        <a:xfrm>
          <a:off x="6257245" y="1723853"/>
          <a:ext cx="402070" cy="6546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4657"/>
              </a:lnTo>
              <a:lnTo>
                <a:pt x="402070" y="654657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344CE4-D2B8-498B-9D46-BCEB6D7AC4B7}">
      <dsp:nvSpPr>
        <dsp:cNvPr id="0" name=""/>
        <dsp:cNvSpPr/>
      </dsp:nvSpPr>
      <dsp:spPr>
        <a:xfrm>
          <a:off x="4572000" y="713403"/>
          <a:ext cx="2757432" cy="2988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432"/>
              </a:lnTo>
              <a:lnTo>
                <a:pt x="2757432" y="149432"/>
              </a:lnTo>
              <a:lnTo>
                <a:pt x="2757432" y="298865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4F92B7-52E9-447A-846D-169BED1FBB8B}">
      <dsp:nvSpPr>
        <dsp:cNvPr id="0" name=""/>
        <dsp:cNvSpPr/>
      </dsp:nvSpPr>
      <dsp:spPr>
        <a:xfrm>
          <a:off x="3422482" y="1723853"/>
          <a:ext cx="377975" cy="35934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3494"/>
              </a:lnTo>
              <a:lnTo>
                <a:pt x="377975" y="3593494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E0613B-20F5-4DB5-9B84-56FBFC5AEACF}">
      <dsp:nvSpPr>
        <dsp:cNvPr id="0" name=""/>
        <dsp:cNvSpPr/>
      </dsp:nvSpPr>
      <dsp:spPr>
        <a:xfrm>
          <a:off x="3422482" y="1723853"/>
          <a:ext cx="377975" cy="21272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7281"/>
              </a:lnTo>
              <a:lnTo>
                <a:pt x="377975" y="2127281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0E87FC-854C-47CB-A32C-98F6B9A528BC}">
      <dsp:nvSpPr>
        <dsp:cNvPr id="0" name=""/>
        <dsp:cNvSpPr/>
      </dsp:nvSpPr>
      <dsp:spPr>
        <a:xfrm>
          <a:off x="3422482" y="1723853"/>
          <a:ext cx="377975" cy="8087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8715"/>
              </a:lnTo>
              <a:lnTo>
                <a:pt x="377975" y="808715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41AA20-B9F1-4D80-809A-4B5B4B89E8A3}">
      <dsp:nvSpPr>
        <dsp:cNvPr id="0" name=""/>
        <dsp:cNvSpPr/>
      </dsp:nvSpPr>
      <dsp:spPr>
        <a:xfrm>
          <a:off x="4430416" y="713403"/>
          <a:ext cx="141583" cy="298865"/>
        </a:xfrm>
        <a:custGeom>
          <a:avLst/>
          <a:gdLst/>
          <a:ahLst/>
          <a:cxnLst/>
          <a:rect l="0" t="0" r="0" b="0"/>
          <a:pathLst>
            <a:path>
              <a:moveTo>
                <a:pt x="141583" y="0"/>
              </a:moveTo>
              <a:lnTo>
                <a:pt x="141583" y="149432"/>
              </a:lnTo>
              <a:lnTo>
                <a:pt x="0" y="149432"/>
              </a:lnTo>
              <a:lnTo>
                <a:pt x="0" y="298865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5120E7-4BDF-4641-A061-F37D80C5D942}">
      <dsp:nvSpPr>
        <dsp:cNvPr id="0" name=""/>
        <dsp:cNvSpPr/>
      </dsp:nvSpPr>
      <dsp:spPr>
        <a:xfrm>
          <a:off x="2272308" y="1723853"/>
          <a:ext cx="359594" cy="1665107"/>
        </a:xfrm>
        <a:custGeom>
          <a:avLst/>
          <a:gdLst/>
          <a:ahLst/>
          <a:cxnLst/>
          <a:rect l="0" t="0" r="0" b="0"/>
          <a:pathLst>
            <a:path>
              <a:moveTo>
                <a:pt x="359594" y="0"/>
              </a:moveTo>
              <a:lnTo>
                <a:pt x="359594" y="1665107"/>
              </a:lnTo>
              <a:lnTo>
                <a:pt x="0" y="1665107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34603C-37F4-4C77-B852-C95633D935E8}">
      <dsp:nvSpPr>
        <dsp:cNvPr id="0" name=""/>
        <dsp:cNvSpPr/>
      </dsp:nvSpPr>
      <dsp:spPr>
        <a:xfrm>
          <a:off x="2272308" y="1723853"/>
          <a:ext cx="359594" cy="654657"/>
        </a:xfrm>
        <a:custGeom>
          <a:avLst/>
          <a:gdLst/>
          <a:ahLst/>
          <a:cxnLst/>
          <a:rect l="0" t="0" r="0" b="0"/>
          <a:pathLst>
            <a:path>
              <a:moveTo>
                <a:pt x="359594" y="0"/>
              </a:moveTo>
              <a:lnTo>
                <a:pt x="359594" y="654657"/>
              </a:lnTo>
              <a:lnTo>
                <a:pt x="0" y="654657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545BEC-415C-4402-AEC8-9951564A99B7}">
      <dsp:nvSpPr>
        <dsp:cNvPr id="0" name=""/>
        <dsp:cNvSpPr/>
      </dsp:nvSpPr>
      <dsp:spPr>
        <a:xfrm>
          <a:off x="1672983" y="713403"/>
          <a:ext cx="2899016" cy="298865"/>
        </a:xfrm>
        <a:custGeom>
          <a:avLst/>
          <a:gdLst/>
          <a:ahLst/>
          <a:cxnLst/>
          <a:rect l="0" t="0" r="0" b="0"/>
          <a:pathLst>
            <a:path>
              <a:moveTo>
                <a:pt x="2899016" y="0"/>
              </a:moveTo>
              <a:lnTo>
                <a:pt x="2899016" y="149432"/>
              </a:lnTo>
              <a:lnTo>
                <a:pt x="0" y="149432"/>
              </a:lnTo>
              <a:lnTo>
                <a:pt x="0" y="298865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CBF10F-9587-4B54-94FA-534DC7DFD37A}">
      <dsp:nvSpPr>
        <dsp:cNvPr id="0" name=""/>
        <dsp:cNvSpPr/>
      </dsp:nvSpPr>
      <dsp:spPr>
        <a:xfrm>
          <a:off x="1434026" y="1819"/>
          <a:ext cx="6275947" cy="711584"/>
        </a:xfrm>
        <a:prstGeom prst="rect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Горные породы</a:t>
          </a:r>
          <a:endParaRPr lang="ru-RU" sz="4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sp:txBody>
      <dsp:txXfrm>
        <a:off x="1434026" y="1819"/>
        <a:ext cx="6275947" cy="711584"/>
      </dsp:txXfrm>
    </dsp:sp>
    <dsp:sp modelId="{CD158F54-B563-46E7-9EA6-2CB25A162461}">
      <dsp:nvSpPr>
        <dsp:cNvPr id="0" name=""/>
        <dsp:cNvSpPr/>
      </dsp:nvSpPr>
      <dsp:spPr>
        <a:xfrm>
          <a:off x="474333" y="1012269"/>
          <a:ext cx="2397299" cy="711584"/>
        </a:xfrm>
        <a:prstGeom prst="rect">
          <a:avLst/>
        </a:prstGeom>
        <a:gradFill rotWithShape="1">
          <a:gsLst>
            <a:gs pos="0">
              <a:schemeClr val="accent2">
                <a:shade val="60000"/>
              </a:schemeClr>
            </a:gs>
            <a:gs pos="33000">
              <a:schemeClr val="accent2">
                <a:tint val="86500"/>
              </a:schemeClr>
            </a:gs>
            <a:gs pos="46750">
              <a:schemeClr val="accent2">
                <a:tint val="71000"/>
                <a:satMod val="112000"/>
              </a:schemeClr>
            </a:gs>
            <a:gs pos="53000">
              <a:schemeClr val="accent2">
                <a:tint val="71000"/>
                <a:satMod val="112000"/>
              </a:schemeClr>
            </a:gs>
            <a:gs pos="68000">
              <a:schemeClr val="accent2">
                <a:tint val="86000"/>
              </a:schemeClr>
            </a:gs>
            <a:gs pos="100000">
              <a:schemeClr val="accent2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>
          <a:bevelT w="50800" h="508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Магматические</a:t>
          </a:r>
          <a:endParaRPr lang="ru-RU" sz="2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sp:txBody>
      <dsp:txXfrm>
        <a:off x="474333" y="1012269"/>
        <a:ext cx="2397299" cy="711584"/>
      </dsp:txXfrm>
    </dsp:sp>
    <dsp:sp modelId="{E3BEEEF8-DE1B-495E-86B9-2E666FC53264}">
      <dsp:nvSpPr>
        <dsp:cNvPr id="0" name=""/>
        <dsp:cNvSpPr/>
      </dsp:nvSpPr>
      <dsp:spPr>
        <a:xfrm>
          <a:off x="849139" y="2022718"/>
          <a:ext cx="1423168" cy="711584"/>
        </a:xfrm>
        <a:prstGeom prst="rect">
          <a:avLst/>
        </a:prstGeom>
        <a:gradFill rotWithShape="1">
          <a:gsLst>
            <a:gs pos="0">
              <a:schemeClr val="accent2">
                <a:shade val="60000"/>
              </a:schemeClr>
            </a:gs>
            <a:gs pos="33000">
              <a:schemeClr val="accent2">
                <a:tint val="86500"/>
              </a:schemeClr>
            </a:gs>
            <a:gs pos="46750">
              <a:schemeClr val="accent2">
                <a:tint val="71000"/>
                <a:satMod val="112000"/>
              </a:schemeClr>
            </a:gs>
            <a:gs pos="53000">
              <a:schemeClr val="accent2">
                <a:tint val="71000"/>
                <a:satMod val="112000"/>
              </a:schemeClr>
            </a:gs>
            <a:gs pos="68000">
              <a:schemeClr val="accent2">
                <a:tint val="86000"/>
              </a:schemeClr>
            </a:gs>
            <a:gs pos="100000">
              <a:schemeClr val="accent2">
                <a:shade val="60000"/>
              </a:schemeClr>
            </a:gs>
          </a:gsLst>
          <a:lin ang="8350000" scaled="1"/>
        </a:gradFill>
        <a:ln w="38100">
          <a:solidFill>
            <a:schemeClr val="bg1"/>
          </a:solidFill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>
          <a:bevelT w="50800" h="508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Гранит</a:t>
          </a:r>
          <a:endParaRPr lang="ru-RU" sz="28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sp:txBody>
      <dsp:txXfrm>
        <a:off x="849139" y="2022718"/>
        <a:ext cx="1423168" cy="711584"/>
      </dsp:txXfrm>
    </dsp:sp>
    <dsp:sp modelId="{38598460-E0EB-4D4B-950D-C0225A8AE33F}">
      <dsp:nvSpPr>
        <dsp:cNvPr id="0" name=""/>
        <dsp:cNvSpPr/>
      </dsp:nvSpPr>
      <dsp:spPr>
        <a:xfrm>
          <a:off x="849139" y="3033168"/>
          <a:ext cx="1423168" cy="711584"/>
        </a:xfrm>
        <a:prstGeom prst="rect">
          <a:avLst/>
        </a:prstGeom>
        <a:solidFill>
          <a:schemeClr val="accent6">
            <a:lumMod val="50000"/>
          </a:schemeClr>
        </a:solidFill>
        <a:ln w="38100">
          <a:solidFill>
            <a:schemeClr val="bg1"/>
          </a:solidFill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>
          <a:bevelT w="50800" h="508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Базальт</a:t>
          </a:r>
          <a:endParaRPr lang="ru-RU" sz="28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sp:txBody>
      <dsp:txXfrm>
        <a:off x="849139" y="3033168"/>
        <a:ext cx="1423168" cy="711584"/>
      </dsp:txXfrm>
    </dsp:sp>
    <dsp:sp modelId="{86DD780C-5A3E-4022-9EB7-B5CAF41D7F04}">
      <dsp:nvSpPr>
        <dsp:cNvPr id="0" name=""/>
        <dsp:cNvSpPr/>
      </dsp:nvSpPr>
      <dsp:spPr>
        <a:xfrm>
          <a:off x="3170498" y="1012269"/>
          <a:ext cx="2519834" cy="711584"/>
        </a:xfrm>
        <a:prstGeom prst="rect">
          <a:avLst/>
        </a:prstGeom>
        <a:gradFill rotWithShape="1">
          <a:gsLst>
            <a:gs pos="0">
              <a:schemeClr val="accent4">
                <a:shade val="60000"/>
              </a:schemeClr>
            </a:gs>
            <a:gs pos="33000">
              <a:schemeClr val="accent4">
                <a:tint val="86500"/>
              </a:schemeClr>
            </a:gs>
            <a:gs pos="46750">
              <a:schemeClr val="accent4">
                <a:tint val="71000"/>
                <a:satMod val="112000"/>
              </a:schemeClr>
            </a:gs>
            <a:gs pos="53000">
              <a:schemeClr val="accent4">
                <a:tint val="71000"/>
                <a:satMod val="112000"/>
              </a:schemeClr>
            </a:gs>
            <a:gs pos="68000">
              <a:schemeClr val="accent4">
                <a:tint val="86000"/>
              </a:schemeClr>
            </a:gs>
            <a:gs pos="100000">
              <a:schemeClr val="accent4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>
          <a:bevelT w="50800" h="508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Осадочные</a:t>
          </a:r>
          <a:endParaRPr lang="ru-RU" sz="2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sp:txBody>
      <dsp:txXfrm>
        <a:off x="3170498" y="1012269"/>
        <a:ext cx="2519834" cy="711584"/>
      </dsp:txXfrm>
    </dsp:sp>
    <dsp:sp modelId="{8CB43773-72BD-48A3-A45B-C8EF362AC0B9}">
      <dsp:nvSpPr>
        <dsp:cNvPr id="0" name=""/>
        <dsp:cNvSpPr/>
      </dsp:nvSpPr>
      <dsp:spPr>
        <a:xfrm>
          <a:off x="3800457" y="2022718"/>
          <a:ext cx="1974575" cy="1019700"/>
        </a:xfrm>
        <a:prstGeom prst="rect">
          <a:avLst/>
        </a:prstGeom>
        <a:gradFill rotWithShape="1">
          <a:gsLst>
            <a:gs pos="20000">
              <a:schemeClr val="accent3">
                <a:tint val="9000"/>
              </a:schemeClr>
            </a:gs>
            <a:gs pos="100000">
              <a:schemeClr val="accent3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3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ts val="2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FF0000"/>
              </a:solidFill>
              <a:latin typeface="Calibri" pitchFamily="34" charset="0"/>
            </a:rPr>
            <a:t>Обломочные:</a:t>
          </a:r>
          <a:r>
            <a:rPr lang="ru-RU" sz="2200" kern="1200" dirty="0" smtClean="0">
              <a:latin typeface="Calibri" pitchFamily="34" charset="0"/>
            </a:rPr>
            <a:t> валуны, щебень,  песок, глина </a:t>
          </a:r>
          <a:endParaRPr lang="ru-RU" sz="2200" kern="1200" dirty="0">
            <a:latin typeface="Calibri" pitchFamily="34" charset="0"/>
          </a:endParaRPr>
        </a:p>
      </dsp:txBody>
      <dsp:txXfrm>
        <a:off x="3800457" y="2022718"/>
        <a:ext cx="1974575" cy="1019700"/>
      </dsp:txXfrm>
    </dsp:sp>
    <dsp:sp modelId="{3DA7277F-F7B5-4733-AB17-216D4669FFC6}">
      <dsp:nvSpPr>
        <dsp:cNvPr id="0" name=""/>
        <dsp:cNvSpPr/>
      </dsp:nvSpPr>
      <dsp:spPr>
        <a:xfrm>
          <a:off x="3800457" y="3341285"/>
          <a:ext cx="1974575" cy="1019700"/>
        </a:xfrm>
        <a:prstGeom prst="rect">
          <a:avLst/>
        </a:prstGeom>
        <a:gradFill rotWithShape="1">
          <a:gsLst>
            <a:gs pos="20000">
              <a:schemeClr val="accent3">
                <a:tint val="9000"/>
              </a:schemeClr>
            </a:gs>
            <a:gs pos="100000">
              <a:schemeClr val="accent3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3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ts val="2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FF0000"/>
              </a:solidFill>
              <a:latin typeface="Calibri" pitchFamily="34" charset="0"/>
            </a:rPr>
            <a:t>Органические: </a:t>
          </a:r>
          <a:r>
            <a:rPr lang="ru-RU" sz="2200" kern="1200" dirty="0" smtClean="0">
              <a:latin typeface="Calibri" pitchFamily="34" charset="0"/>
            </a:rPr>
            <a:t>известняк,  торф, мел.</a:t>
          </a:r>
          <a:endParaRPr lang="ru-RU" sz="2200" kern="1200" dirty="0">
            <a:latin typeface="Calibri" pitchFamily="34" charset="0"/>
          </a:endParaRPr>
        </a:p>
      </dsp:txBody>
      <dsp:txXfrm>
        <a:off x="3800457" y="3341285"/>
        <a:ext cx="1974575" cy="1019700"/>
      </dsp:txXfrm>
    </dsp:sp>
    <dsp:sp modelId="{8F387E7A-4AF1-439F-B32E-C0190BEA78F6}">
      <dsp:nvSpPr>
        <dsp:cNvPr id="0" name=""/>
        <dsp:cNvSpPr/>
      </dsp:nvSpPr>
      <dsp:spPr>
        <a:xfrm>
          <a:off x="3800457" y="4659851"/>
          <a:ext cx="1974575" cy="1314993"/>
        </a:xfrm>
        <a:prstGeom prst="rect">
          <a:avLst/>
        </a:prstGeom>
        <a:gradFill rotWithShape="1">
          <a:gsLst>
            <a:gs pos="20000">
              <a:schemeClr val="accent3">
                <a:tint val="9000"/>
              </a:schemeClr>
            </a:gs>
            <a:gs pos="100000">
              <a:schemeClr val="accent3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3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ts val="2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FF0000"/>
              </a:solidFill>
              <a:latin typeface="Calibri" pitchFamily="34" charset="0"/>
            </a:rPr>
            <a:t>Химические: </a:t>
          </a:r>
          <a:r>
            <a:rPr lang="ru-RU" sz="2200" kern="1200" dirty="0" smtClean="0">
              <a:latin typeface="Calibri" pitchFamily="34" charset="0"/>
            </a:rPr>
            <a:t>калийная  соль, поваренная соль, сера, апатит. </a:t>
          </a:r>
          <a:endParaRPr lang="ru-RU" sz="2200" kern="1200" dirty="0">
            <a:latin typeface="Calibri" pitchFamily="34" charset="0"/>
          </a:endParaRPr>
        </a:p>
      </dsp:txBody>
      <dsp:txXfrm>
        <a:off x="3800457" y="4659851"/>
        <a:ext cx="1974575" cy="1314993"/>
      </dsp:txXfrm>
    </dsp:sp>
    <dsp:sp modelId="{D5980354-8EC1-4058-B872-8161ED5497E0}">
      <dsp:nvSpPr>
        <dsp:cNvPr id="0" name=""/>
        <dsp:cNvSpPr/>
      </dsp:nvSpPr>
      <dsp:spPr>
        <a:xfrm>
          <a:off x="5989198" y="1012269"/>
          <a:ext cx="2680467" cy="711584"/>
        </a:xfrm>
        <a:prstGeom prst="rect">
          <a:avLst/>
        </a:prstGeom>
        <a:gradFill rotWithShape="1">
          <a:gsLst>
            <a:gs pos="0">
              <a:schemeClr val="accent6">
                <a:shade val="60000"/>
              </a:schemeClr>
            </a:gs>
            <a:gs pos="33000">
              <a:schemeClr val="accent6">
                <a:tint val="86500"/>
              </a:schemeClr>
            </a:gs>
            <a:gs pos="46750">
              <a:schemeClr val="accent6">
                <a:tint val="71000"/>
                <a:satMod val="112000"/>
              </a:schemeClr>
            </a:gs>
            <a:gs pos="53000">
              <a:schemeClr val="accent6">
                <a:tint val="71000"/>
                <a:satMod val="112000"/>
              </a:schemeClr>
            </a:gs>
            <a:gs pos="68000">
              <a:schemeClr val="accent6">
                <a:tint val="86000"/>
              </a:schemeClr>
            </a:gs>
            <a:gs pos="100000">
              <a:schemeClr val="accent6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>
          <a:bevelT w="50800" h="508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Метаморфические</a:t>
          </a:r>
          <a:endParaRPr lang="ru-RU" sz="26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sp:txBody>
      <dsp:txXfrm>
        <a:off x="5989198" y="1012269"/>
        <a:ext cx="2680467" cy="711584"/>
      </dsp:txXfrm>
    </dsp:sp>
    <dsp:sp modelId="{BFF887EB-611E-4C8C-B061-7F38671E620C}">
      <dsp:nvSpPr>
        <dsp:cNvPr id="0" name=""/>
        <dsp:cNvSpPr/>
      </dsp:nvSpPr>
      <dsp:spPr>
        <a:xfrm>
          <a:off x="6659315" y="2022718"/>
          <a:ext cx="1423168" cy="711584"/>
        </a:xfrm>
        <a:prstGeom prst="rect">
          <a:avLst/>
        </a:prstGeom>
        <a:solidFill>
          <a:schemeClr val="accent5">
            <a:lumMod val="75000"/>
          </a:schemeClr>
        </a:solidFill>
        <a:ln w="38100">
          <a:solidFill>
            <a:schemeClr val="bg1"/>
          </a:solidFill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>
          <a:bevelT w="50800" h="508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Мрамор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sp:txBody>
      <dsp:txXfrm>
        <a:off x="6659315" y="2022718"/>
        <a:ext cx="1423168" cy="711584"/>
      </dsp:txXfrm>
    </dsp:sp>
    <dsp:sp modelId="{553AC951-F35F-442F-A9D1-745DCA8DE744}">
      <dsp:nvSpPr>
        <dsp:cNvPr id="0" name=""/>
        <dsp:cNvSpPr/>
      </dsp:nvSpPr>
      <dsp:spPr>
        <a:xfrm>
          <a:off x="6659315" y="3033168"/>
          <a:ext cx="1423168" cy="711584"/>
        </a:xfrm>
        <a:prstGeom prst="rect">
          <a:avLst/>
        </a:prstGeom>
        <a:solidFill>
          <a:srgbClr val="C00000"/>
        </a:solidFill>
        <a:ln w="38100">
          <a:solidFill>
            <a:schemeClr val="bg1"/>
          </a:solidFill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>
          <a:bevelT w="50800" h="508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Кварцит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sp:txBody>
      <dsp:txXfrm>
        <a:off x="6659315" y="3033168"/>
        <a:ext cx="1423168" cy="711584"/>
      </dsp:txXfrm>
    </dsp:sp>
    <dsp:sp modelId="{D10DAABD-5D4C-4946-8AC0-D61E85C5A6A4}">
      <dsp:nvSpPr>
        <dsp:cNvPr id="0" name=""/>
        <dsp:cNvSpPr/>
      </dsp:nvSpPr>
      <dsp:spPr>
        <a:xfrm>
          <a:off x="6659315" y="4043618"/>
          <a:ext cx="1423168" cy="711584"/>
        </a:xfrm>
        <a:prstGeom prst="rect">
          <a:avLst/>
        </a:prstGeom>
        <a:solidFill>
          <a:schemeClr val="accent6">
            <a:lumMod val="50000"/>
          </a:schemeClr>
        </a:solidFill>
        <a:ln w="38100">
          <a:solidFill>
            <a:schemeClr val="bg1"/>
          </a:solidFill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>
          <a:bevelT w="50800" h="508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Гнейс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sp:txBody>
      <dsp:txXfrm>
        <a:off x="6659315" y="4043618"/>
        <a:ext cx="1423168" cy="7115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368468-1F98-4116-80E9-51C73F16626E}">
      <dsp:nvSpPr>
        <dsp:cNvPr id="0" name=""/>
        <dsp:cNvSpPr/>
      </dsp:nvSpPr>
      <dsp:spPr>
        <a:xfrm rot="5400000">
          <a:off x="4426380" y="-3036789"/>
          <a:ext cx="598572" cy="6824802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effectLst/>
            </a:rPr>
            <a:t>Какие  части выделяют в внутреннем строение Земли?</a:t>
          </a:r>
          <a:endParaRPr lang="ru-RU" sz="2400" kern="1200" dirty="0">
            <a:effectLst/>
          </a:endParaRPr>
        </a:p>
      </dsp:txBody>
      <dsp:txXfrm rot="-5400000">
        <a:off x="1313265" y="105546"/>
        <a:ext cx="6795582" cy="540132"/>
      </dsp:txXfrm>
    </dsp:sp>
    <dsp:sp modelId="{1D8D4AE2-262F-48D3-8DA5-5834D9F93011}">
      <dsp:nvSpPr>
        <dsp:cNvPr id="0" name=""/>
        <dsp:cNvSpPr/>
      </dsp:nvSpPr>
      <dsp:spPr>
        <a:xfrm>
          <a:off x="471606" y="1504"/>
          <a:ext cx="841659" cy="74821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2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ru-RU" sz="3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08131" y="38029"/>
        <a:ext cx="768609" cy="675165"/>
      </dsp:txXfrm>
    </dsp:sp>
    <dsp:sp modelId="{47326CC4-DA05-415D-89E1-B2E34ED30AFE}">
      <dsp:nvSpPr>
        <dsp:cNvPr id="0" name=""/>
        <dsp:cNvSpPr/>
      </dsp:nvSpPr>
      <dsp:spPr>
        <a:xfrm rot="5400000">
          <a:off x="4460704" y="-2251162"/>
          <a:ext cx="598572" cy="6824802"/>
        </a:xfrm>
        <a:prstGeom prst="round2SameRect">
          <a:avLst/>
        </a:prstGeom>
        <a:solidFill>
          <a:schemeClr val="accent2">
            <a:tint val="40000"/>
            <a:alpha val="90000"/>
            <a:hueOff val="819279"/>
            <a:satOff val="-10654"/>
            <a:lumOff val="-337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819279"/>
              <a:satOff val="-10654"/>
              <a:lumOff val="-337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effectLst/>
            </a:rPr>
            <a:t>Что такое литосфера?</a:t>
          </a:r>
          <a:endParaRPr lang="ru-RU" sz="2400" kern="1200" dirty="0">
            <a:effectLst/>
          </a:endParaRPr>
        </a:p>
      </dsp:txBody>
      <dsp:txXfrm rot="-5400000">
        <a:off x="1347589" y="891173"/>
        <a:ext cx="6795582" cy="540132"/>
      </dsp:txXfrm>
    </dsp:sp>
    <dsp:sp modelId="{EEA8F64F-1EFE-4ADA-849E-B632C75CDBB7}">
      <dsp:nvSpPr>
        <dsp:cNvPr id="0" name=""/>
        <dsp:cNvSpPr/>
      </dsp:nvSpPr>
      <dsp:spPr>
        <a:xfrm>
          <a:off x="471606" y="787130"/>
          <a:ext cx="875982" cy="748215"/>
        </a:xfrm>
        <a:prstGeom prst="roundRect">
          <a:avLst/>
        </a:prstGeom>
        <a:gradFill rotWithShape="0">
          <a:gsLst>
            <a:gs pos="0">
              <a:schemeClr val="accent2">
                <a:hueOff val="686585"/>
                <a:satOff val="-12202"/>
                <a:lumOff val="392"/>
                <a:alphaOff val="0"/>
                <a:shade val="60000"/>
              </a:schemeClr>
            </a:gs>
            <a:gs pos="33000">
              <a:schemeClr val="accent2">
                <a:hueOff val="686585"/>
                <a:satOff val="-12202"/>
                <a:lumOff val="392"/>
                <a:alphaOff val="0"/>
                <a:tint val="86500"/>
              </a:schemeClr>
            </a:gs>
            <a:gs pos="46750">
              <a:schemeClr val="accent2">
                <a:hueOff val="686585"/>
                <a:satOff val="-12202"/>
                <a:lumOff val="392"/>
                <a:alphaOff val="0"/>
                <a:tint val="71000"/>
                <a:satMod val="112000"/>
              </a:schemeClr>
            </a:gs>
            <a:gs pos="53000">
              <a:schemeClr val="accent2">
                <a:hueOff val="686585"/>
                <a:satOff val="-12202"/>
                <a:lumOff val="392"/>
                <a:alphaOff val="0"/>
                <a:tint val="71000"/>
                <a:satMod val="112000"/>
              </a:schemeClr>
            </a:gs>
            <a:gs pos="68000">
              <a:schemeClr val="accent2">
                <a:hueOff val="686585"/>
                <a:satOff val="-12202"/>
                <a:lumOff val="392"/>
                <a:alphaOff val="0"/>
                <a:tint val="86000"/>
              </a:schemeClr>
            </a:gs>
            <a:gs pos="100000">
              <a:schemeClr val="accent2">
                <a:hueOff val="686585"/>
                <a:satOff val="-12202"/>
                <a:lumOff val="392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endParaRPr lang="ru-RU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08131" y="823655"/>
        <a:ext cx="802932" cy="675165"/>
      </dsp:txXfrm>
    </dsp:sp>
    <dsp:sp modelId="{46800C7E-0296-4CB7-8C1D-B21DFD7B8179}">
      <dsp:nvSpPr>
        <dsp:cNvPr id="0" name=""/>
        <dsp:cNvSpPr/>
      </dsp:nvSpPr>
      <dsp:spPr>
        <a:xfrm rot="5400000">
          <a:off x="4460704" y="-1465536"/>
          <a:ext cx="598572" cy="6824802"/>
        </a:xfrm>
        <a:prstGeom prst="round2SameRect">
          <a:avLst/>
        </a:prstGeom>
        <a:solidFill>
          <a:schemeClr val="accent2">
            <a:tint val="40000"/>
            <a:alpha val="90000"/>
            <a:hueOff val="1638559"/>
            <a:satOff val="-21307"/>
            <a:lumOff val="-673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1638559"/>
              <a:satOff val="-21307"/>
              <a:lumOff val="-673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effectLst/>
            </a:rPr>
            <a:t>Чем отличается материковая земная кора от океанической?</a:t>
          </a:r>
          <a:endParaRPr lang="ru-RU" sz="2400" kern="1200" dirty="0">
            <a:effectLst/>
          </a:endParaRPr>
        </a:p>
      </dsp:txBody>
      <dsp:txXfrm rot="-5400000">
        <a:off x="1347589" y="1676799"/>
        <a:ext cx="6795582" cy="540132"/>
      </dsp:txXfrm>
    </dsp:sp>
    <dsp:sp modelId="{2A1F8A2F-69EA-4B83-A197-6E679D91132C}">
      <dsp:nvSpPr>
        <dsp:cNvPr id="0" name=""/>
        <dsp:cNvSpPr/>
      </dsp:nvSpPr>
      <dsp:spPr>
        <a:xfrm>
          <a:off x="471606" y="1572756"/>
          <a:ext cx="875982" cy="748215"/>
        </a:xfrm>
        <a:prstGeom prst="roundRect">
          <a:avLst/>
        </a:prstGeom>
        <a:gradFill rotWithShape="0">
          <a:gsLst>
            <a:gs pos="0">
              <a:schemeClr val="accent2">
                <a:hueOff val="1373170"/>
                <a:satOff val="-24404"/>
                <a:lumOff val="785"/>
                <a:alphaOff val="0"/>
                <a:shade val="60000"/>
              </a:schemeClr>
            </a:gs>
            <a:gs pos="33000">
              <a:schemeClr val="accent2">
                <a:hueOff val="1373170"/>
                <a:satOff val="-24404"/>
                <a:lumOff val="785"/>
                <a:alphaOff val="0"/>
                <a:tint val="86500"/>
              </a:schemeClr>
            </a:gs>
            <a:gs pos="46750">
              <a:schemeClr val="accent2">
                <a:hueOff val="1373170"/>
                <a:satOff val="-24404"/>
                <a:lumOff val="785"/>
                <a:alphaOff val="0"/>
                <a:tint val="71000"/>
                <a:satMod val="112000"/>
              </a:schemeClr>
            </a:gs>
            <a:gs pos="53000">
              <a:schemeClr val="accent2">
                <a:hueOff val="1373170"/>
                <a:satOff val="-24404"/>
                <a:lumOff val="785"/>
                <a:alphaOff val="0"/>
                <a:tint val="71000"/>
                <a:satMod val="112000"/>
              </a:schemeClr>
            </a:gs>
            <a:gs pos="68000">
              <a:schemeClr val="accent2">
                <a:hueOff val="1373170"/>
                <a:satOff val="-24404"/>
                <a:lumOff val="785"/>
                <a:alphaOff val="0"/>
                <a:tint val="86000"/>
              </a:schemeClr>
            </a:gs>
            <a:gs pos="100000">
              <a:schemeClr val="accent2">
                <a:hueOff val="1373170"/>
                <a:satOff val="-24404"/>
                <a:lumOff val="785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endParaRPr lang="ru-RU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08131" y="1609281"/>
        <a:ext cx="802932" cy="675165"/>
      </dsp:txXfrm>
    </dsp:sp>
    <dsp:sp modelId="{55FA51C9-A099-40C6-8525-EF8E91902A26}">
      <dsp:nvSpPr>
        <dsp:cNvPr id="0" name=""/>
        <dsp:cNvSpPr/>
      </dsp:nvSpPr>
      <dsp:spPr>
        <a:xfrm rot="5400000">
          <a:off x="4445255" y="-620155"/>
          <a:ext cx="598572" cy="6740652"/>
        </a:xfrm>
        <a:prstGeom prst="round2SameRect">
          <a:avLst/>
        </a:prstGeom>
        <a:solidFill>
          <a:schemeClr val="accent2">
            <a:tint val="40000"/>
            <a:alpha val="90000"/>
            <a:hueOff val="2457838"/>
            <a:satOff val="-31961"/>
            <a:lumOff val="-101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2457838"/>
              <a:satOff val="-31961"/>
              <a:lumOff val="-101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effectLst/>
            </a:rPr>
            <a:t>Какой тип земной коры больше по площади ?</a:t>
          </a:r>
          <a:endParaRPr lang="ru-RU" sz="2400" kern="1200" dirty="0">
            <a:effectLst/>
          </a:endParaRPr>
        </a:p>
      </dsp:txBody>
      <dsp:txXfrm rot="-5400000">
        <a:off x="1374215" y="2480105"/>
        <a:ext cx="6711432" cy="540132"/>
      </dsp:txXfrm>
    </dsp:sp>
    <dsp:sp modelId="{7574EC34-DCD7-41C1-AA53-7D8F1D509A54}">
      <dsp:nvSpPr>
        <dsp:cNvPr id="0" name=""/>
        <dsp:cNvSpPr/>
      </dsp:nvSpPr>
      <dsp:spPr>
        <a:xfrm>
          <a:off x="471606" y="2358383"/>
          <a:ext cx="902609" cy="783576"/>
        </a:xfrm>
        <a:prstGeom prst="roundRect">
          <a:avLst/>
        </a:prstGeom>
        <a:gradFill rotWithShape="0">
          <a:gsLst>
            <a:gs pos="0">
              <a:schemeClr val="accent2">
                <a:hueOff val="2059755"/>
                <a:satOff val="-36606"/>
                <a:lumOff val="1177"/>
                <a:alphaOff val="0"/>
                <a:shade val="60000"/>
              </a:schemeClr>
            </a:gs>
            <a:gs pos="33000">
              <a:schemeClr val="accent2">
                <a:hueOff val="2059755"/>
                <a:satOff val="-36606"/>
                <a:lumOff val="1177"/>
                <a:alphaOff val="0"/>
                <a:tint val="86500"/>
              </a:schemeClr>
            </a:gs>
            <a:gs pos="46750">
              <a:schemeClr val="accent2">
                <a:hueOff val="2059755"/>
                <a:satOff val="-36606"/>
                <a:lumOff val="1177"/>
                <a:alphaOff val="0"/>
                <a:tint val="71000"/>
                <a:satMod val="112000"/>
              </a:schemeClr>
            </a:gs>
            <a:gs pos="53000">
              <a:schemeClr val="accent2">
                <a:hueOff val="2059755"/>
                <a:satOff val="-36606"/>
                <a:lumOff val="1177"/>
                <a:alphaOff val="0"/>
                <a:tint val="71000"/>
                <a:satMod val="112000"/>
              </a:schemeClr>
            </a:gs>
            <a:gs pos="68000">
              <a:schemeClr val="accent2">
                <a:hueOff val="2059755"/>
                <a:satOff val="-36606"/>
                <a:lumOff val="1177"/>
                <a:alphaOff val="0"/>
                <a:tint val="86000"/>
              </a:schemeClr>
            </a:gs>
            <a:gs pos="100000">
              <a:schemeClr val="accent2">
                <a:hueOff val="2059755"/>
                <a:satOff val="-36606"/>
                <a:lumOff val="1177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endParaRPr lang="ru-RU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09857" y="2396634"/>
        <a:ext cx="826107" cy="707074"/>
      </dsp:txXfrm>
    </dsp:sp>
    <dsp:sp modelId="{FAB8D6AD-AA20-4EF7-9969-448AFCD8A828}">
      <dsp:nvSpPr>
        <dsp:cNvPr id="0" name=""/>
        <dsp:cNvSpPr/>
      </dsp:nvSpPr>
      <dsp:spPr>
        <a:xfrm rot="5400000">
          <a:off x="4460704" y="141076"/>
          <a:ext cx="598572" cy="6824802"/>
        </a:xfrm>
        <a:prstGeom prst="round2SameRect">
          <a:avLst/>
        </a:prstGeom>
        <a:solidFill>
          <a:schemeClr val="accent2">
            <a:tint val="40000"/>
            <a:alpha val="90000"/>
            <a:hueOff val="3277117"/>
            <a:satOff val="-42615"/>
            <a:lumOff val="-1347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3277117"/>
              <a:satOff val="-42615"/>
              <a:lumOff val="-1347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effectLst/>
            </a:rPr>
            <a:t>Где на Земле самая  мощная земная кора?</a:t>
          </a:r>
          <a:endParaRPr lang="ru-RU" sz="2400" kern="1200" dirty="0">
            <a:effectLst/>
          </a:endParaRPr>
        </a:p>
      </dsp:txBody>
      <dsp:txXfrm rot="-5400000">
        <a:off x="1347589" y="3283411"/>
        <a:ext cx="6795582" cy="540132"/>
      </dsp:txXfrm>
    </dsp:sp>
    <dsp:sp modelId="{F46B51CF-1E33-4350-A0B7-FBE49F020A92}">
      <dsp:nvSpPr>
        <dsp:cNvPr id="0" name=""/>
        <dsp:cNvSpPr/>
      </dsp:nvSpPr>
      <dsp:spPr>
        <a:xfrm>
          <a:off x="471606" y="3179369"/>
          <a:ext cx="875982" cy="748215"/>
        </a:xfrm>
        <a:prstGeom prst="roundRect">
          <a:avLst/>
        </a:prstGeom>
        <a:gradFill rotWithShape="0">
          <a:gsLst>
            <a:gs pos="0">
              <a:schemeClr val="accent2">
                <a:hueOff val="2746340"/>
                <a:satOff val="-48808"/>
                <a:lumOff val="1569"/>
                <a:alphaOff val="0"/>
                <a:shade val="60000"/>
              </a:schemeClr>
            </a:gs>
            <a:gs pos="33000">
              <a:schemeClr val="accent2">
                <a:hueOff val="2746340"/>
                <a:satOff val="-48808"/>
                <a:lumOff val="1569"/>
                <a:alphaOff val="0"/>
                <a:tint val="86500"/>
              </a:schemeClr>
            </a:gs>
            <a:gs pos="46750">
              <a:schemeClr val="accent2">
                <a:hueOff val="2746340"/>
                <a:satOff val="-48808"/>
                <a:lumOff val="1569"/>
                <a:alphaOff val="0"/>
                <a:tint val="71000"/>
                <a:satMod val="112000"/>
              </a:schemeClr>
            </a:gs>
            <a:gs pos="53000">
              <a:schemeClr val="accent2">
                <a:hueOff val="2746340"/>
                <a:satOff val="-48808"/>
                <a:lumOff val="1569"/>
                <a:alphaOff val="0"/>
                <a:tint val="71000"/>
                <a:satMod val="112000"/>
              </a:schemeClr>
            </a:gs>
            <a:gs pos="68000">
              <a:schemeClr val="accent2">
                <a:hueOff val="2746340"/>
                <a:satOff val="-48808"/>
                <a:lumOff val="1569"/>
                <a:alphaOff val="0"/>
                <a:tint val="86000"/>
              </a:schemeClr>
            </a:gs>
            <a:gs pos="100000">
              <a:schemeClr val="accent2">
                <a:hueOff val="2746340"/>
                <a:satOff val="-48808"/>
                <a:lumOff val="1569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</a:t>
          </a:r>
          <a:endParaRPr lang="ru-RU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08131" y="3215894"/>
        <a:ext cx="802932" cy="67516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B71A02-BBAF-4394-9C46-8258A2E0CFD1}">
      <dsp:nvSpPr>
        <dsp:cNvPr id="0" name=""/>
        <dsp:cNvSpPr/>
      </dsp:nvSpPr>
      <dsp:spPr>
        <a:xfrm rot="5400000">
          <a:off x="-191733" y="191738"/>
          <a:ext cx="1278222" cy="894755"/>
        </a:xfrm>
        <a:prstGeom prst="chevron">
          <a:avLst/>
        </a:prstGeom>
        <a:gradFill rotWithShape="0">
          <a:gsLst>
            <a:gs pos="0">
              <a:schemeClr val="accent5">
                <a:shade val="50000"/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5">
                <a:shade val="50000"/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5">
                <a:shade val="5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5">
                <a:shade val="5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5">
                <a:shade val="50000"/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5">
                <a:shade val="50000"/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 w="9525" cap="flat" cmpd="sng" algn="ctr">
          <a:solidFill>
            <a:schemeClr val="accent5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75000"/>
            </a:lnSpc>
            <a:spcBef>
              <a:spcPct val="0"/>
            </a:spcBef>
            <a:spcAft>
              <a:spcPct val="35000"/>
            </a:spcAft>
          </a:pPr>
          <a:endParaRPr lang="ru-RU" sz="280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" y="447383"/>
        <a:ext cx="894755" cy="383467"/>
      </dsp:txXfrm>
    </dsp:sp>
    <dsp:sp modelId="{9507F466-38FD-43EE-B1EA-4DE727690746}">
      <dsp:nvSpPr>
        <dsp:cNvPr id="0" name=""/>
        <dsp:cNvSpPr/>
      </dsp:nvSpPr>
      <dsp:spPr>
        <a:xfrm rot="5400000">
          <a:off x="4068202" y="-3173446"/>
          <a:ext cx="830844" cy="7177738"/>
        </a:xfrm>
        <a:prstGeom prst="round2SameRect">
          <a:avLst/>
        </a:prstGeom>
        <a:gradFill rotWithShape="1">
          <a:gsLst>
            <a:gs pos="20000">
              <a:schemeClr val="accent5">
                <a:tint val="9000"/>
              </a:schemeClr>
            </a:gs>
            <a:gs pos="100000">
              <a:schemeClr val="accent5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5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75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effectLst/>
            </a:rPr>
            <a:t>Чем сложена земная кора?</a:t>
          </a:r>
          <a:endParaRPr lang="ru-RU" sz="2400" i="1" kern="1200" dirty="0">
            <a:effectLst/>
          </a:endParaRPr>
        </a:p>
      </dsp:txBody>
      <dsp:txXfrm rot="-5400000">
        <a:off x="894755" y="40559"/>
        <a:ext cx="7137180" cy="749728"/>
      </dsp:txXfrm>
    </dsp:sp>
    <dsp:sp modelId="{0D57BF44-A7E1-4B4E-831C-EB8CC437E5DD}">
      <dsp:nvSpPr>
        <dsp:cNvPr id="0" name=""/>
        <dsp:cNvSpPr/>
      </dsp:nvSpPr>
      <dsp:spPr>
        <a:xfrm rot="5400000">
          <a:off x="-191733" y="1354544"/>
          <a:ext cx="1278222" cy="894755"/>
        </a:xfrm>
        <a:prstGeom prst="chevron">
          <a:avLst/>
        </a:prstGeom>
        <a:gradFill rotWithShape="0">
          <a:gsLst>
            <a:gs pos="0">
              <a:schemeClr val="accent5">
                <a:shade val="50000"/>
                <a:hueOff val="-35912"/>
                <a:satOff val="-90"/>
                <a:lumOff val="15645"/>
                <a:alphaOff val="0"/>
                <a:shade val="60000"/>
              </a:schemeClr>
            </a:gs>
            <a:gs pos="33000">
              <a:schemeClr val="accent5">
                <a:shade val="50000"/>
                <a:hueOff val="-35912"/>
                <a:satOff val="-90"/>
                <a:lumOff val="15645"/>
                <a:alphaOff val="0"/>
                <a:tint val="86500"/>
              </a:schemeClr>
            </a:gs>
            <a:gs pos="46750">
              <a:schemeClr val="accent5">
                <a:shade val="50000"/>
                <a:hueOff val="-35912"/>
                <a:satOff val="-90"/>
                <a:lumOff val="15645"/>
                <a:alphaOff val="0"/>
                <a:tint val="71000"/>
                <a:satMod val="112000"/>
              </a:schemeClr>
            </a:gs>
            <a:gs pos="53000">
              <a:schemeClr val="accent5">
                <a:shade val="50000"/>
                <a:hueOff val="-35912"/>
                <a:satOff val="-90"/>
                <a:lumOff val="15645"/>
                <a:alphaOff val="0"/>
                <a:tint val="71000"/>
                <a:satMod val="112000"/>
              </a:schemeClr>
            </a:gs>
            <a:gs pos="68000">
              <a:schemeClr val="accent5">
                <a:shade val="50000"/>
                <a:hueOff val="-35912"/>
                <a:satOff val="-90"/>
                <a:lumOff val="15645"/>
                <a:alphaOff val="0"/>
                <a:tint val="86000"/>
              </a:schemeClr>
            </a:gs>
            <a:gs pos="100000">
              <a:schemeClr val="accent5">
                <a:shade val="50000"/>
                <a:hueOff val="-35912"/>
                <a:satOff val="-90"/>
                <a:lumOff val="15645"/>
                <a:alphaOff val="0"/>
                <a:shade val="60000"/>
              </a:schemeClr>
            </a:gs>
          </a:gsLst>
          <a:lin ang="8350000" scaled="1"/>
        </a:gradFill>
        <a:ln w="9525" cap="flat" cmpd="sng" algn="ctr">
          <a:solidFill>
            <a:schemeClr val="accent5">
              <a:shade val="50000"/>
              <a:hueOff val="-35912"/>
              <a:satOff val="-90"/>
              <a:lumOff val="15645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75000"/>
            </a:lnSpc>
            <a:spcBef>
              <a:spcPct val="0"/>
            </a:spcBef>
            <a:spcAft>
              <a:spcPct val="35000"/>
            </a:spcAft>
          </a:pPr>
          <a:r>
            <a:rPr lang="ru-RU" sz="2800" i="0" kern="1200" dirty="0" smtClean="0"/>
            <a:t>           </a:t>
          </a:r>
          <a:endParaRPr lang="ru-RU" sz="2800" i="0" kern="1200" dirty="0"/>
        </a:p>
      </dsp:txBody>
      <dsp:txXfrm rot="-5400000">
        <a:off x="1" y="1610189"/>
        <a:ext cx="894755" cy="383467"/>
      </dsp:txXfrm>
    </dsp:sp>
    <dsp:sp modelId="{A852AC79-3D91-486A-8595-A00A2AF4A13A}">
      <dsp:nvSpPr>
        <dsp:cNvPr id="0" name=""/>
        <dsp:cNvSpPr/>
      </dsp:nvSpPr>
      <dsp:spPr>
        <a:xfrm rot="5400000">
          <a:off x="4068202" y="-2010635"/>
          <a:ext cx="830844" cy="7177738"/>
        </a:xfrm>
        <a:prstGeom prst="round2SameRect">
          <a:avLst/>
        </a:prstGeom>
        <a:gradFill rotWithShape="1">
          <a:gsLst>
            <a:gs pos="20000">
              <a:schemeClr val="accent5">
                <a:tint val="9000"/>
              </a:schemeClr>
            </a:gs>
            <a:gs pos="100000">
              <a:schemeClr val="accent5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5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effectLst/>
            </a:rPr>
            <a:t>На какие группы делятся горные породы по происхождению?</a:t>
          </a:r>
          <a:endParaRPr lang="ru-RU" sz="2400" kern="1200" dirty="0">
            <a:effectLst/>
          </a:endParaRPr>
        </a:p>
      </dsp:txBody>
      <dsp:txXfrm rot="-5400000">
        <a:off x="894755" y="1203370"/>
        <a:ext cx="7137180" cy="749728"/>
      </dsp:txXfrm>
    </dsp:sp>
    <dsp:sp modelId="{51638C54-AAFC-4485-884C-E601838180DB}">
      <dsp:nvSpPr>
        <dsp:cNvPr id="0" name=""/>
        <dsp:cNvSpPr/>
      </dsp:nvSpPr>
      <dsp:spPr>
        <a:xfrm rot="5400000">
          <a:off x="-191733" y="2517287"/>
          <a:ext cx="1278222" cy="894755"/>
        </a:xfrm>
        <a:prstGeom prst="chevron">
          <a:avLst/>
        </a:prstGeom>
        <a:gradFill rotWithShape="0">
          <a:gsLst>
            <a:gs pos="0">
              <a:schemeClr val="accent5">
                <a:shade val="50000"/>
                <a:hueOff val="-71825"/>
                <a:satOff val="-181"/>
                <a:lumOff val="31290"/>
                <a:alphaOff val="0"/>
                <a:shade val="60000"/>
              </a:schemeClr>
            </a:gs>
            <a:gs pos="33000">
              <a:schemeClr val="accent5">
                <a:shade val="50000"/>
                <a:hueOff val="-71825"/>
                <a:satOff val="-181"/>
                <a:lumOff val="31290"/>
                <a:alphaOff val="0"/>
                <a:tint val="86500"/>
              </a:schemeClr>
            </a:gs>
            <a:gs pos="46750">
              <a:schemeClr val="accent5">
                <a:shade val="50000"/>
                <a:hueOff val="-71825"/>
                <a:satOff val="-181"/>
                <a:lumOff val="31290"/>
                <a:alphaOff val="0"/>
                <a:tint val="71000"/>
                <a:satMod val="112000"/>
              </a:schemeClr>
            </a:gs>
            <a:gs pos="53000">
              <a:schemeClr val="accent5">
                <a:shade val="50000"/>
                <a:hueOff val="-71825"/>
                <a:satOff val="-181"/>
                <a:lumOff val="31290"/>
                <a:alphaOff val="0"/>
                <a:tint val="71000"/>
                <a:satMod val="112000"/>
              </a:schemeClr>
            </a:gs>
            <a:gs pos="68000">
              <a:schemeClr val="accent5">
                <a:shade val="50000"/>
                <a:hueOff val="-71825"/>
                <a:satOff val="-181"/>
                <a:lumOff val="31290"/>
                <a:alphaOff val="0"/>
                <a:tint val="86000"/>
              </a:schemeClr>
            </a:gs>
            <a:gs pos="100000">
              <a:schemeClr val="accent5">
                <a:shade val="50000"/>
                <a:hueOff val="-71825"/>
                <a:satOff val="-181"/>
                <a:lumOff val="31290"/>
                <a:alphaOff val="0"/>
                <a:shade val="60000"/>
              </a:schemeClr>
            </a:gs>
          </a:gsLst>
          <a:lin ang="8350000" scaled="1"/>
        </a:gradFill>
        <a:ln w="9525" cap="flat" cmpd="sng" algn="ctr">
          <a:solidFill>
            <a:schemeClr val="accent5">
              <a:shade val="50000"/>
              <a:hueOff val="-71825"/>
              <a:satOff val="-181"/>
              <a:lumOff val="3129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75000"/>
            </a:lnSpc>
            <a:spcBef>
              <a:spcPct val="0"/>
            </a:spcBef>
            <a:spcAft>
              <a:spcPct val="35000"/>
            </a:spcAft>
          </a:pPr>
          <a:r>
            <a:rPr lang="ru-RU" sz="28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endParaRPr lang="ru-RU" sz="280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" y="2772932"/>
        <a:ext cx="894755" cy="383467"/>
      </dsp:txXfrm>
    </dsp:sp>
    <dsp:sp modelId="{A1F5017E-9E8A-4AD9-B16F-E29F4C884EDD}">
      <dsp:nvSpPr>
        <dsp:cNvPr id="0" name=""/>
        <dsp:cNvSpPr/>
      </dsp:nvSpPr>
      <dsp:spPr>
        <a:xfrm rot="5400000">
          <a:off x="4068202" y="-847893"/>
          <a:ext cx="830844" cy="7177738"/>
        </a:xfrm>
        <a:prstGeom prst="round2SameRect">
          <a:avLst/>
        </a:prstGeom>
        <a:gradFill rotWithShape="1">
          <a:gsLst>
            <a:gs pos="20000">
              <a:schemeClr val="accent5">
                <a:tint val="9000"/>
              </a:schemeClr>
            </a:gs>
            <a:gs pos="100000">
              <a:schemeClr val="accent5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5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effectLst/>
            </a:rPr>
            <a:t>На какие группы по образованию делятся магматические  горные породы?</a:t>
          </a:r>
          <a:endParaRPr lang="ru-RU" sz="2400" kern="1200" dirty="0">
            <a:effectLst/>
          </a:endParaRPr>
        </a:p>
      </dsp:txBody>
      <dsp:txXfrm rot="-5400000">
        <a:off x="894755" y="2366112"/>
        <a:ext cx="7137180" cy="749728"/>
      </dsp:txXfrm>
    </dsp:sp>
    <dsp:sp modelId="{6864248F-FB5E-4736-91F6-8E1CF6615731}">
      <dsp:nvSpPr>
        <dsp:cNvPr id="0" name=""/>
        <dsp:cNvSpPr/>
      </dsp:nvSpPr>
      <dsp:spPr>
        <a:xfrm rot="5400000">
          <a:off x="-191733" y="3680029"/>
          <a:ext cx="1278222" cy="894755"/>
        </a:xfrm>
        <a:prstGeom prst="chevron">
          <a:avLst/>
        </a:prstGeom>
        <a:gradFill rotWithShape="0">
          <a:gsLst>
            <a:gs pos="0">
              <a:schemeClr val="accent5">
                <a:shade val="50000"/>
                <a:hueOff val="-71825"/>
                <a:satOff val="-181"/>
                <a:lumOff val="31290"/>
                <a:alphaOff val="0"/>
                <a:shade val="60000"/>
              </a:schemeClr>
            </a:gs>
            <a:gs pos="33000">
              <a:schemeClr val="accent5">
                <a:shade val="50000"/>
                <a:hueOff val="-71825"/>
                <a:satOff val="-181"/>
                <a:lumOff val="31290"/>
                <a:alphaOff val="0"/>
                <a:tint val="86500"/>
              </a:schemeClr>
            </a:gs>
            <a:gs pos="46750">
              <a:schemeClr val="accent5">
                <a:shade val="50000"/>
                <a:hueOff val="-71825"/>
                <a:satOff val="-181"/>
                <a:lumOff val="31290"/>
                <a:alphaOff val="0"/>
                <a:tint val="71000"/>
                <a:satMod val="112000"/>
              </a:schemeClr>
            </a:gs>
            <a:gs pos="53000">
              <a:schemeClr val="accent5">
                <a:shade val="50000"/>
                <a:hueOff val="-71825"/>
                <a:satOff val="-181"/>
                <a:lumOff val="31290"/>
                <a:alphaOff val="0"/>
                <a:tint val="71000"/>
                <a:satMod val="112000"/>
              </a:schemeClr>
            </a:gs>
            <a:gs pos="68000">
              <a:schemeClr val="accent5">
                <a:shade val="50000"/>
                <a:hueOff val="-71825"/>
                <a:satOff val="-181"/>
                <a:lumOff val="31290"/>
                <a:alphaOff val="0"/>
                <a:tint val="86000"/>
              </a:schemeClr>
            </a:gs>
            <a:gs pos="100000">
              <a:schemeClr val="accent5">
                <a:shade val="50000"/>
                <a:hueOff val="-71825"/>
                <a:satOff val="-181"/>
                <a:lumOff val="31290"/>
                <a:alphaOff val="0"/>
                <a:shade val="60000"/>
              </a:schemeClr>
            </a:gs>
          </a:gsLst>
          <a:lin ang="8350000" scaled="1"/>
        </a:gradFill>
        <a:ln w="9525" cap="flat" cmpd="sng" algn="ctr">
          <a:solidFill>
            <a:schemeClr val="accent5">
              <a:shade val="50000"/>
              <a:hueOff val="-71825"/>
              <a:satOff val="-181"/>
              <a:lumOff val="3129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75000"/>
            </a:lnSpc>
            <a:spcBef>
              <a:spcPct val="0"/>
            </a:spcBef>
            <a:spcAft>
              <a:spcPct val="35000"/>
            </a:spcAft>
          </a:pPr>
          <a:r>
            <a:rPr lang="ru-RU" sz="28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endParaRPr lang="ru-RU" sz="280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" y="3935674"/>
        <a:ext cx="894755" cy="383467"/>
      </dsp:txXfrm>
    </dsp:sp>
    <dsp:sp modelId="{33030E54-9639-48E7-AE88-CBC834927D0D}">
      <dsp:nvSpPr>
        <dsp:cNvPr id="0" name=""/>
        <dsp:cNvSpPr/>
      </dsp:nvSpPr>
      <dsp:spPr>
        <a:xfrm rot="5400000">
          <a:off x="4068202" y="314849"/>
          <a:ext cx="830844" cy="7177738"/>
        </a:xfrm>
        <a:prstGeom prst="round2SameRect">
          <a:avLst/>
        </a:prstGeom>
        <a:gradFill rotWithShape="1">
          <a:gsLst>
            <a:gs pos="20000">
              <a:schemeClr val="accent5">
                <a:tint val="9000"/>
              </a:schemeClr>
            </a:gs>
            <a:gs pos="100000">
              <a:schemeClr val="accent5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5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effectLst/>
            </a:rPr>
            <a:t>Какие существуют виды осадочных горных пород?</a:t>
          </a:r>
          <a:endParaRPr lang="ru-RU" sz="2400" kern="1200" dirty="0">
            <a:effectLst/>
          </a:endParaRPr>
        </a:p>
      </dsp:txBody>
      <dsp:txXfrm rot="-5400000">
        <a:off x="894755" y="3528854"/>
        <a:ext cx="7137180" cy="749728"/>
      </dsp:txXfrm>
    </dsp:sp>
    <dsp:sp modelId="{03CEC308-B0BE-406E-8BF8-1C1C33E9CB66}">
      <dsp:nvSpPr>
        <dsp:cNvPr id="0" name=""/>
        <dsp:cNvSpPr/>
      </dsp:nvSpPr>
      <dsp:spPr>
        <a:xfrm rot="5400000">
          <a:off x="-191733" y="4842772"/>
          <a:ext cx="1278222" cy="894755"/>
        </a:xfrm>
        <a:prstGeom prst="chevron">
          <a:avLst/>
        </a:prstGeom>
        <a:gradFill rotWithShape="0">
          <a:gsLst>
            <a:gs pos="0">
              <a:schemeClr val="accent5">
                <a:shade val="50000"/>
                <a:hueOff val="-35912"/>
                <a:satOff val="-90"/>
                <a:lumOff val="15645"/>
                <a:alphaOff val="0"/>
                <a:shade val="60000"/>
              </a:schemeClr>
            </a:gs>
            <a:gs pos="33000">
              <a:schemeClr val="accent5">
                <a:shade val="50000"/>
                <a:hueOff val="-35912"/>
                <a:satOff val="-90"/>
                <a:lumOff val="15645"/>
                <a:alphaOff val="0"/>
                <a:tint val="86500"/>
              </a:schemeClr>
            </a:gs>
            <a:gs pos="46750">
              <a:schemeClr val="accent5">
                <a:shade val="50000"/>
                <a:hueOff val="-35912"/>
                <a:satOff val="-90"/>
                <a:lumOff val="15645"/>
                <a:alphaOff val="0"/>
                <a:tint val="71000"/>
                <a:satMod val="112000"/>
              </a:schemeClr>
            </a:gs>
            <a:gs pos="53000">
              <a:schemeClr val="accent5">
                <a:shade val="50000"/>
                <a:hueOff val="-35912"/>
                <a:satOff val="-90"/>
                <a:lumOff val="15645"/>
                <a:alphaOff val="0"/>
                <a:tint val="71000"/>
                <a:satMod val="112000"/>
              </a:schemeClr>
            </a:gs>
            <a:gs pos="68000">
              <a:schemeClr val="accent5">
                <a:shade val="50000"/>
                <a:hueOff val="-35912"/>
                <a:satOff val="-90"/>
                <a:lumOff val="15645"/>
                <a:alphaOff val="0"/>
                <a:tint val="86000"/>
              </a:schemeClr>
            </a:gs>
            <a:gs pos="100000">
              <a:schemeClr val="accent5">
                <a:shade val="50000"/>
                <a:hueOff val="-35912"/>
                <a:satOff val="-90"/>
                <a:lumOff val="15645"/>
                <a:alphaOff val="0"/>
                <a:shade val="60000"/>
              </a:schemeClr>
            </a:gs>
          </a:gsLst>
          <a:lin ang="8350000" scaled="1"/>
        </a:gradFill>
        <a:ln w="9525" cap="flat" cmpd="sng" algn="ctr">
          <a:solidFill>
            <a:schemeClr val="accent5">
              <a:shade val="50000"/>
              <a:hueOff val="-35912"/>
              <a:satOff val="-90"/>
              <a:lumOff val="15645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75000"/>
            </a:lnSpc>
            <a:spcBef>
              <a:spcPct val="0"/>
            </a:spcBef>
            <a:spcAft>
              <a:spcPct val="35000"/>
            </a:spcAft>
          </a:pPr>
          <a:r>
            <a:rPr lang="ru-RU" sz="28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</a:t>
          </a:r>
          <a:endParaRPr lang="ru-RU" sz="280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" y="5098417"/>
        <a:ext cx="894755" cy="383467"/>
      </dsp:txXfrm>
    </dsp:sp>
    <dsp:sp modelId="{86BED11D-0372-439C-A5E9-A9423380F9A0}">
      <dsp:nvSpPr>
        <dsp:cNvPr id="0" name=""/>
        <dsp:cNvSpPr/>
      </dsp:nvSpPr>
      <dsp:spPr>
        <a:xfrm rot="5400000">
          <a:off x="4068202" y="1477591"/>
          <a:ext cx="830844" cy="7177738"/>
        </a:xfrm>
        <a:prstGeom prst="round2SameRect">
          <a:avLst/>
        </a:prstGeom>
        <a:gradFill rotWithShape="1">
          <a:gsLst>
            <a:gs pos="20000">
              <a:schemeClr val="accent5">
                <a:tint val="9000"/>
              </a:schemeClr>
            </a:gs>
            <a:gs pos="100000">
              <a:schemeClr val="accent5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5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effectLst/>
            </a:rPr>
            <a:t>Под влиянием каких факторов образуются метаморфические горные породы?</a:t>
          </a:r>
          <a:endParaRPr lang="ru-RU" sz="2400" kern="1200" dirty="0">
            <a:effectLst/>
          </a:endParaRPr>
        </a:p>
      </dsp:txBody>
      <dsp:txXfrm rot="-5400000">
        <a:off x="894755" y="4691596"/>
        <a:ext cx="7137180" cy="7497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BE46F3-6247-46C7-9F7C-D2CA9F32B27D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756FC-239C-484F-B803-4D9D3B311B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709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756FC-239C-484F-B803-4D9D3B311B1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756FC-239C-484F-B803-4D9D3B311B1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756FC-239C-484F-B803-4D9D3B311B1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756FC-239C-484F-B803-4D9D3B311B1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756FC-239C-484F-B803-4D9D3B311B1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756FC-239C-484F-B803-4D9D3B311B1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756FC-239C-484F-B803-4D9D3B311B18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756FC-239C-484F-B803-4D9D3B311B18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756FC-239C-484F-B803-4D9D3B311B18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756FC-239C-484F-B803-4D9D3B311B1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756FC-239C-484F-B803-4D9D3B311B1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756FC-239C-484F-B803-4D9D3B311B1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Кликнуть на заголовок –появится правило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756FC-239C-484F-B803-4D9D3B311B1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756FC-239C-484F-B803-4D9D3B311B1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756FC-239C-484F-B803-4D9D3B311B1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756FC-239C-484F-B803-4D9D3B311B1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756FC-239C-484F-B803-4D9D3B311B1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8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0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0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0.pn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712F0-B64C-4FA6-9153-079FB9316784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20EFD-28F6-4C13-9577-B8424BB37B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C8C42-ED00-4C50-973F-EB4B758CADB7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E423E-91B4-47C1-9975-449D5FF284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C8C42-ED00-4C50-973F-EB4B758CADB7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E423E-91B4-47C1-9975-449D5FF284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D892F-A1DC-404E-BC4A-C650B2991E2D}" type="datetimeFigureOut">
              <a:rPr lang="ru-RU" smtClean="0"/>
              <a:pPr/>
              <a:t>23.04.2019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4BBF8-128A-4D17-ADA2-BC80A0B7F5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D892F-A1DC-404E-BC4A-C650B2991E2D}" type="datetimeFigureOut">
              <a:rPr lang="ru-RU" smtClean="0"/>
              <a:pPr/>
              <a:t>23.04.2019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4BBF8-128A-4D17-ADA2-BC80A0B7F5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D892F-A1DC-404E-BC4A-C650B2991E2D}" type="datetimeFigureOut">
              <a:rPr lang="ru-RU" smtClean="0"/>
              <a:pPr/>
              <a:t>23.04.2019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4BBF8-128A-4D17-ADA2-BC80A0B7F5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D892F-A1DC-404E-BC4A-C650B2991E2D}" type="datetimeFigureOut">
              <a:rPr lang="ru-RU" smtClean="0"/>
              <a:pPr/>
              <a:t>23.04.2019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4BBF8-128A-4D17-ADA2-BC80A0B7F5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D892F-A1DC-404E-BC4A-C650B2991E2D}" type="datetimeFigureOut">
              <a:rPr lang="ru-RU" smtClean="0"/>
              <a:pPr/>
              <a:t>23.04.2019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4BBF8-128A-4D17-ADA2-BC80A0B7F5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D892F-A1DC-404E-BC4A-C650B2991E2D}" type="datetimeFigureOut">
              <a:rPr lang="ru-RU" smtClean="0"/>
              <a:pPr/>
              <a:t>23.04.2019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4BBF8-128A-4D17-ADA2-BC80A0B7F5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D892F-A1DC-404E-BC4A-C650B2991E2D}" type="datetimeFigureOut">
              <a:rPr lang="ru-RU" smtClean="0"/>
              <a:pPr/>
              <a:t>23.04.2019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4BBF8-128A-4D17-ADA2-BC80A0B7F5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D892F-A1DC-404E-BC4A-C650B2991E2D}" type="datetimeFigureOut">
              <a:rPr lang="ru-RU" smtClean="0"/>
              <a:pPr/>
              <a:t>23.04.2019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4BBF8-128A-4D17-ADA2-BC80A0B7F5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C8C42-ED00-4C50-973F-EB4B758CADB7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E423E-91B4-47C1-9975-449D5FF284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D892F-A1DC-404E-BC4A-C650B2991E2D}" type="datetimeFigureOut">
              <a:rPr lang="ru-RU" smtClean="0"/>
              <a:pPr/>
              <a:t>23.04.2019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4BBF8-128A-4D17-ADA2-BC80A0B7F5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D892F-A1DC-404E-BC4A-C650B2991E2D}" type="datetimeFigureOut">
              <a:rPr lang="ru-RU" smtClean="0"/>
              <a:pPr/>
              <a:t>23.04.2019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4BBF8-128A-4D17-ADA2-BC80A0B7F5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D892F-A1DC-404E-BC4A-C650B2991E2D}" type="datetimeFigureOut">
              <a:rPr lang="ru-RU" smtClean="0"/>
              <a:pPr/>
              <a:t>23.04.2019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4BBF8-128A-4D17-ADA2-BC80A0B7F5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D892F-A1DC-404E-BC4A-C650B2991E2D}" type="datetimeFigureOut">
              <a:rPr lang="ru-RU" smtClean="0"/>
              <a:pPr/>
              <a:t>23.04.2019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4BBF8-128A-4D17-ADA2-BC80A0B7F5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D892F-A1DC-404E-BC4A-C650B2991E2D}" type="datetimeFigureOut">
              <a:rPr lang="ru-RU" smtClean="0"/>
              <a:pPr/>
              <a:t>23.04.2019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4BBF8-128A-4D17-ADA2-BC80A0B7F5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D892F-A1DC-404E-BC4A-C650B2991E2D}" type="datetimeFigureOut">
              <a:rPr lang="ru-RU" smtClean="0"/>
              <a:pPr/>
              <a:t>23.04.2019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4BBF8-128A-4D17-ADA2-BC80A0B7F5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D892F-A1DC-404E-BC4A-C650B2991E2D}" type="datetimeFigureOut">
              <a:rPr lang="ru-RU" smtClean="0"/>
              <a:pPr/>
              <a:t>23.04.2019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4BBF8-128A-4D17-ADA2-BC80A0B7F5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D892F-A1DC-404E-BC4A-C650B2991E2D}" type="datetimeFigureOut">
              <a:rPr lang="ru-RU" smtClean="0"/>
              <a:pPr/>
              <a:t>23.04.2019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4BBF8-128A-4D17-ADA2-BC80A0B7F5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D892F-A1DC-404E-BC4A-C650B2991E2D}" type="datetimeFigureOut">
              <a:rPr lang="ru-RU" smtClean="0"/>
              <a:pPr/>
              <a:t>23.04.2019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4BBF8-128A-4D17-ADA2-BC80A0B7F5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D892F-A1DC-404E-BC4A-C650B2991E2D}" type="datetimeFigureOut">
              <a:rPr lang="ru-RU" smtClean="0"/>
              <a:pPr/>
              <a:t>23.04.2019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4BBF8-128A-4D17-ADA2-BC80A0B7F5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712F0-B64C-4FA6-9153-079FB9316784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20EFD-28F6-4C13-9577-B8424BB37B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D892F-A1DC-404E-BC4A-C650B2991E2D}" type="datetimeFigureOut">
              <a:rPr lang="ru-RU" smtClean="0"/>
              <a:pPr/>
              <a:t>23.04.2019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4BBF8-128A-4D17-ADA2-BC80A0B7F5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D892F-A1DC-404E-BC4A-C650B2991E2D}" type="datetimeFigureOut">
              <a:rPr lang="ru-RU" smtClean="0"/>
              <a:pPr/>
              <a:t>23.04.2019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4BBF8-128A-4D17-ADA2-BC80A0B7F5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D892F-A1DC-404E-BC4A-C650B2991E2D}" type="datetimeFigureOut">
              <a:rPr lang="ru-RU" smtClean="0"/>
              <a:pPr/>
              <a:t>23.04.2019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4BBF8-128A-4D17-ADA2-BC80A0B7F5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D892F-A1DC-404E-BC4A-C650B2991E2D}" type="datetimeFigureOut">
              <a:rPr lang="ru-RU" smtClean="0"/>
              <a:pPr/>
              <a:t>23.04.2019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4BBF8-128A-4D17-ADA2-BC80A0B7F5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712F0-B64C-4FA6-9153-079FB9316784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20EFD-28F6-4C13-9577-B8424BB37B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04822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712F0-B64C-4FA6-9153-079FB9316784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20EFD-28F6-4C13-9577-B8424BB37B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17364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712F0-B64C-4FA6-9153-079FB9316784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20EFD-28F6-4C13-9577-B8424BB37B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502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712F0-B64C-4FA6-9153-079FB9316784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20EFD-28F6-4C13-9577-B8424BB37B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86359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712F0-B64C-4FA6-9153-079FB9316784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20EFD-28F6-4C13-9577-B8424BB37B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56912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712F0-B64C-4FA6-9153-079FB9316784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20EFD-28F6-4C13-9577-B8424BB37B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49486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C8C42-ED00-4C50-973F-EB4B758CADB7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E423E-91B4-47C1-9975-449D5FF284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712F0-B64C-4FA6-9153-079FB9316784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20EFD-28F6-4C13-9577-B8424BB37B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70702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712F0-B64C-4FA6-9153-079FB9316784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20EFD-28F6-4C13-9577-B8424BB37B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65028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712F0-B64C-4FA6-9153-079FB9316784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20EFD-28F6-4C13-9577-B8424BB37B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32604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712F0-B64C-4FA6-9153-079FB9316784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20EFD-28F6-4C13-9577-B8424BB37B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32507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712F0-B64C-4FA6-9153-079FB9316784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20EFD-28F6-4C13-9577-B8424BB37B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04225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847436"/>
            <a:ext cx="7681913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81449" y="5082160"/>
            <a:ext cx="4781551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072886" y="-35356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>
              <a:contourClr>
                <a:srgbClr val="F4A234"/>
              </a:contourClr>
            </a:sp3d>
          </a:bodyPr>
          <a:lstStyle>
            <a:lvl1pPr marL="0" indent="0" algn="r">
              <a:buFont typeface="Arial" pitchFamily="34" charset="0"/>
              <a:buNone/>
              <a:defRPr kumimoji="0" lang="en-US" sz="9600" b="1" i="1" u="none" strike="noStrike" kern="1200" cap="none" spc="-300" normalizeH="0" baseline="0" noProof="0" dirty="0" smtClean="0">
                <a:ln w="11430">
                  <a:noFill/>
                </a:ln>
                <a:gradFill>
                  <a:gsLst>
                    <a:gs pos="0">
                      <a:schemeClr val="accent2">
                        <a:alpha val="60000"/>
                      </a:schemeClr>
                    </a:gs>
                    <a:gs pos="100000">
                      <a:schemeClr val="accent2">
                        <a:lumMod val="50000"/>
                        <a:alpha val="56000"/>
                      </a:schemeClr>
                    </a:gs>
                  </a:gsLst>
                  <a:lin ang="16200000" scaled="1"/>
                </a:gradFill>
                <a:effectLst/>
                <a:uLnTx/>
                <a:uFillTx/>
                <a:latin typeface="Segoe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370013" y="847436"/>
            <a:ext cx="7681913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981449" y="5082160"/>
            <a:ext cx="4781551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C8C42-ED00-4C50-973F-EB4B758CADB7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E423E-91B4-47C1-9975-449D5FF284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lIns="152394" tIns="76197" rIns="152394" bIns="76197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Segoe Semibold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advClick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066800" y="1981200"/>
            <a:ext cx="7543800" cy="4114800"/>
          </a:xfrm>
        </p:spPr>
        <p:txBody>
          <a:bodyPr>
            <a:normAutofit/>
          </a:bodyPr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E7C8C42-ED00-4C50-973F-EB4B758CADB7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F9E423E-91B4-47C1-9975-449D5FF284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lue-bar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700213"/>
            <a:ext cx="914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blue-bar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Program Files\Microsoft Resource DVD Artwork\DVD_ART\BoxShots_Logos\MICROSOFT\Microsoft Logo Black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704138" y="6443663"/>
            <a:ext cx="1219200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905000"/>
            <a:ext cx="7681913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81735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1-01149_special blue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blue-bar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700213"/>
            <a:ext cx="914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Program Files\Microsoft Resource DVD Artwork\DVD_ART\Artwork_Imagery\Shapes and Graphics\Line\faded white line.png"/>
          <p:cNvPicPr>
            <a:picLocks noChangeAspect="1" noChangeArrowheads="1"/>
          </p:cNvPicPr>
          <p:nvPr/>
        </p:nvPicPr>
        <p:blipFill>
          <a:blip r:embed="rId4" cstate="email"/>
          <a:srcRect l="53450" t="-139995"/>
          <a:stretch>
            <a:fillRect/>
          </a:stretch>
        </p:blipFill>
        <p:spPr bwMode="auto">
          <a:xfrm>
            <a:off x="0" y="6054725"/>
            <a:ext cx="4048125" cy="4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905000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81735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072886" y="5066980"/>
            <a:ext cx="7690114" cy="1066800"/>
          </a:xfrm>
          <a:effectLst>
            <a:reflection blurRad="6350" stA="52000" endA="300" endPos="35000" dir="5400000" sy="-100000" algn="bl" rotWithShape="0"/>
          </a:effectLst>
        </p:spPr>
        <p:txBody>
          <a:bodyPr anchor="t" anchorCtr="0">
            <a:noAutofit/>
            <a:scene3d>
              <a:camera prst="orthographicFront"/>
              <a:lightRig rig="flat" dir="t"/>
            </a:scene3d>
            <a:sp3d>
              <a:contourClr>
                <a:schemeClr val="accent4">
                  <a:lumMod val="50000"/>
                </a:schemeClr>
              </a:contourClr>
            </a:sp3d>
          </a:bodyPr>
          <a:lstStyle>
            <a:lvl1pPr marL="0" indent="0" algn="r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25400"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uLnTx/>
                <a:uFillTx/>
                <a:latin typeface="Segoe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advClick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hapter-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495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1-01149_special blue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Program Files\Microsoft Resource DVD Artwork\DVD_ART\Artwork_Imagery\Shapes and Graphics\Line\faded white line.png"/>
          <p:cNvPicPr>
            <a:picLocks noChangeAspect="1" noChangeArrowheads="1"/>
          </p:cNvPicPr>
          <p:nvPr/>
        </p:nvPicPr>
        <p:blipFill>
          <a:blip r:embed="rId4" cstate="email"/>
          <a:srcRect l="53450" t="-139995"/>
          <a:stretch>
            <a:fillRect/>
          </a:stretch>
        </p:blipFill>
        <p:spPr bwMode="auto">
          <a:xfrm>
            <a:off x="0" y="6054725"/>
            <a:ext cx="4048125" cy="4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hapter-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495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1-01149_special blue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Program Files\Microsoft Resource DVD Artwork\DVD_ART\Artwork_Imagery\Shapes and Graphics\Line\faded white line.png"/>
          <p:cNvPicPr>
            <a:picLocks noChangeAspect="1" noChangeArrowheads="1"/>
          </p:cNvPicPr>
          <p:nvPr/>
        </p:nvPicPr>
        <p:blipFill>
          <a:blip r:embed="rId4" cstate="email"/>
          <a:srcRect l="53450" t="-139995"/>
          <a:stretch>
            <a:fillRect/>
          </a:stretch>
        </p:blipFill>
        <p:spPr bwMode="auto">
          <a:xfrm>
            <a:off x="0" y="6054725"/>
            <a:ext cx="4048125" cy="4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C8C42-ED00-4C50-973F-EB4B758CADB7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E423E-91B4-47C1-9975-449D5FF284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hapter-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495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1-01149_special blue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Program Files\Microsoft Resource DVD Artwork\DVD_ART\Artwork_Imagery\Shapes and Graphics\Line\faded white line.png"/>
          <p:cNvPicPr>
            <a:picLocks noChangeAspect="1" noChangeArrowheads="1"/>
          </p:cNvPicPr>
          <p:nvPr/>
        </p:nvPicPr>
        <p:blipFill>
          <a:blip r:embed="rId4" cstate="email"/>
          <a:srcRect l="53450" t="-139995"/>
          <a:stretch>
            <a:fillRect/>
          </a:stretch>
        </p:blipFill>
        <p:spPr bwMode="auto">
          <a:xfrm>
            <a:off x="0" y="6054725"/>
            <a:ext cx="4048125" cy="4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Segoe Semibold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advClick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C8C42-ED00-4C50-973F-EB4B758CADB7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E423E-91B4-47C1-9975-449D5FF284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92CE-2904-4F1E-AC1A-D4AF075AF54C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BD4E0-E43B-4B7A-9916-4B689448D6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advClick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92CE-2904-4F1E-AC1A-D4AF075AF54C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BD4E0-E43B-4B7A-9916-4B689448D6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92CE-2904-4F1E-AC1A-D4AF075AF54C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43BD4E0-E43B-4B7A-9916-4B689448D6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92CE-2904-4F1E-AC1A-D4AF075AF54C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BD4E0-E43B-4B7A-9916-4B689448D6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92CE-2904-4F1E-AC1A-D4AF075AF54C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BD4E0-E43B-4B7A-9916-4B689448D6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92CE-2904-4F1E-AC1A-D4AF075AF54C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BD4E0-E43B-4B7A-9916-4B689448D6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92CE-2904-4F1E-AC1A-D4AF075AF54C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BD4E0-E43B-4B7A-9916-4B689448D6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92CE-2904-4F1E-AC1A-D4AF075AF54C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BD4E0-E43B-4B7A-9916-4B689448D6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92CE-2904-4F1E-AC1A-D4AF075AF54C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BD4E0-E43B-4B7A-9916-4B689448D6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C8C42-ED00-4C50-973F-EB4B758CADB7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E423E-91B4-47C1-9975-449D5FF284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92CE-2904-4F1E-AC1A-D4AF075AF54C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BD4E0-E43B-4B7A-9916-4B689448D6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92CE-2904-4F1E-AC1A-D4AF075AF54C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BD4E0-E43B-4B7A-9916-4B689448D6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066800" y="1981200"/>
            <a:ext cx="7543800" cy="4114800"/>
          </a:xfrm>
        </p:spPr>
        <p:txBody>
          <a:bodyPr>
            <a:normAutofit/>
          </a:bodyPr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188AF-42A7-4381-A76C-BDA955A12C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C8C42-ED00-4C50-973F-EB4B758CADB7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E423E-91B4-47C1-9975-449D5FF284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6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7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C8C42-ED00-4C50-973F-EB4B758CADB7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E423E-91B4-47C1-9975-449D5FF284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ransition advClick="0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D892F-A1DC-404E-BC4A-C650B2991E2D}" type="datetimeFigureOut">
              <a:rPr lang="ru-RU" smtClean="0"/>
              <a:pPr/>
              <a:t>23.04.2019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4BBF8-128A-4D17-ADA2-BC80A0B7F5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ransition advClick="0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D892F-A1DC-404E-BC4A-C650B2991E2D}" type="datetimeFigureOut">
              <a:rPr lang="ru-RU" smtClean="0"/>
              <a:pPr/>
              <a:t>23.04.2019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4BBF8-128A-4D17-ADA2-BC80A0B7F5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38712F0-B64C-4FA6-9153-079FB9316784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CD20EFD-28F6-4C13-9577-B8424BB37B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9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ransition advClick="0"/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35000">
              <a:schemeClr val="bg2">
                <a:tint val="50000"/>
                <a:satMod val="180000"/>
                <a:alpha val="43000"/>
              </a:schemeClr>
            </a:gs>
            <a:gs pos="100000">
              <a:schemeClr val="bg2">
                <a:shade val="45000"/>
                <a:satMod val="120000"/>
              </a:schemeClr>
            </a:gs>
          </a:gsLst>
          <a:path path="circle">
            <a:fillToRect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412875"/>
            <a:ext cx="8382000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ransition advClick="0"/>
  <p:timing>
    <p:tnLst>
      <p:par>
        <p:cTn id="1" dur="indefinite" restart="never" nodeType="tmRoot"/>
      </p:par>
    </p:tnLst>
  </p:timing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gradFill>
            <a:gsLst>
              <a:gs pos="0">
                <a:srgbClr val="2E59B0"/>
              </a:gs>
              <a:gs pos="49000">
                <a:srgbClr val="253055"/>
              </a:gs>
              <a:gs pos="100000">
                <a:srgbClr val="5100A2"/>
              </a:gs>
            </a:gsLst>
            <a:lin ang="5400000" scaled="0"/>
          </a:gradFill>
          <a:latin typeface="Trebuchet MS" pitchFamily="34" charset="0"/>
          <a:ea typeface="+mn-ea"/>
          <a:cs typeface="Arial" charset="0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9pPr>
    </p:titleStyle>
    <p:bodyStyle>
      <a:lvl1pPr marL="514350" indent="-5143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3"/>
        </a:buBlip>
        <a:defRPr sz="3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1031875" indent="-5143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3"/>
        </a:buBlip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371600" indent="-45720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3"/>
        </a:buBlip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716088" indent="-45720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3"/>
        </a:buBlip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62163" indent="-45720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3"/>
        </a:buBlip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35000">
              <a:schemeClr val="bg2">
                <a:tint val="50000"/>
                <a:satMod val="180000"/>
                <a:alpha val="43000"/>
              </a:schemeClr>
            </a:gs>
            <a:gs pos="100000">
              <a:schemeClr val="bg2">
                <a:shade val="45000"/>
                <a:satMod val="120000"/>
              </a:schemeClr>
            </a:gs>
          </a:gsLst>
          <a:path path="circle">
            <a:fillToRect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18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</p:sldLayoutIdLst>
  <p:transition advClick="0"/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Arial" charset="0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9pPr>
    </p:titleStyle>
    <p:bodyStyle>
      <a:lvl1pPr marL="460375" indent="-460375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5"/>
        </a:buBlip>
        <a:defRPr sz="32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+mn-cs"/>
        </a:defRPr>
      </a:lvl1pPr>
      <a:lvl2pPr marL="854075" indent="-39370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+mn-cs"/>
        </a:defRPr>
      </a:lvl2pPr>
      <a:lvl3pPr marL="1258888" indent="-404813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+mn-cs"/>
        </a:defRPr>
      </a:lvl3pPr>
      <a:lvl4pPr marL="1655763" indent="-396875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+mn-cs"/>
        </a:defRPr>
      </a:lvl4pPr>
      <a:lvl5pPr marL="1941513" indent="-4000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35000">
              <a:schemeClr val="bg2">
                <a:tint val="50000"/>
                <a:satMod val="180000"/>
                <a:alpha val="43000"/>
              </a:schemeClr>
            </a:gs>
            <a:gs pos="100000">
              <a:schemeClr val="bg2">
                <a:shade val="45000"/>
                <a:satMod val="120000"/>
              </a:schemeClr>
            </a:gs>
          </a:gsLst>
          <a:path path="circle">
            <a:fillToRect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white rectangle.png"/>
          <p:cNvPicPr>
            <a:picLocks noChangeAspect="1"/>
          </p:cNvPicPr>
          <p:nvPr/>
        </p:nvPicPr>
        <p:blipFill>
          <a:blip r:embed="rId3" cstate="email"/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1905000"/>
            <a:ext cx="8040687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</p:sldLayoutIdLst>
  <p:transition advClick="0"/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Arial" charset="0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9pPr>
    </p:titleStyle>
    <p:bodyStyle>
      <a:lvl1pPr marL="342900" indent="-34290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175" indent="-63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0413" indent="-63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3788" indent="63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5575" indent="403225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35000">
              <a:schemeClr val="bg2">
                <a:tint val="50000"/>
                <a:satMod val="180000"/>
                <a:alpha val="43000"/>
              </a:schemeClr>
            </a:gs>
            <a:gs pos="100000">
              <a:schemeClr val="bg2">
                <a:shade val="45000"/>
                <a:satMod val="120000"/>
              </a:schemeClr>
            </a:gs>
          </a:gsLst>
          <a:path path="circle">
            <a:fillToRect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white rectangle.png"/>
          <p:cNvPicPr>
            <a:picLocks noChangeAspect="1"/>
          </p:cNvPicPr>
          <p:nvPr/>
        </p:nvPicPr>
        <p:blipFill>
          <a:blip r:embed="rId3" cstate="email"/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1905000"/>
            <a:ext cx="8040687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</p:sldLayoutIdLst>
  <p:transition advClick="0"/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4800" kern="1200" spc="-125" dirty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latin typeface="Trebuchet MS" pitchFamily="34" charset="0"/>
          <a:ea typeface="+mn-ea"/>
          <a:cs typeface="Arial" charset="0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9pPr>
    </p:titleStyle>
    <p:bodyStyle>
      <a:lvl1pPr marL="342900" indent="-34290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175" indent="-63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0413" indent="-63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3788" indent="63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5575" indent="403225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35000">
              <a:schemeClr val="bg2">
                <a:tint val="50000"/>
                <a:satMod val="180000"/>
                <a:alpha val="43000"/>
              </a:schemeClr>
            </a:gs>
            <a:gs pos="100000">
              <a:schemeClr val="bg2">
                <a:shade val="45000"/>
                <a:satMod val="120000"/>
              </a:schemeClr>
            </a:gs>
          </a:gsLst>
          <a:path path="circle">
            <a:fillToRect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7BA11FC-8274-43E0-BCFA-9AF529A97263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214AF82-1256-4DE0-A223-3738F9270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</p:sldLayoutIdLst>
  <p:transition advClick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slide" Target="slide15.xml"/><Relationship Id="rId4" Type="http://schemas.openxmlformats.org/officeDocument/2006/relationships/diagramData" Target="../diagrams/data1.xml"/><Relationship Id="rId9" Type="http://schemas.openxmlformats.org/officeDocument/2006/relationships/slide" Target="slide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26.wmf"/><Relationship Id="rId5" Type="http://schemas.openxmlformats.org/officeDocument/2006/relationships/image" Target="../media/image25.gif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32.gif"/><Relationship Id="rId5" Type="http://schemas.openxmlformats.org/officeDocument/2006/relationships/image" Target="../media/image31.gif"/><Relationship Id="rId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060848"/>
            <a:ext cx="8964488" cy="18288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Внутреннее строение Земли</a:t>
            </a:r>
            <a:endParaRPr lang="ru-RU" sz="60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309320"/>
            <a:ext cx="9144000" cy="719194"/>
          </a:xfrm>
        </p:spPr>
        <p:txBody>
          <a:bodyPr>
            <a:normAutofit/>
          </a:bodyPr>
          <a:lstStyle/>
          <a:p>
            <a:endParaRPr lang="ru-RU" sz="1000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7824" y="332656"/>
            <a:ext cx="2785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Урок географии в 5 классе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Умножение 9">
            <a:hlinkClick r:id="" action="ppaction://hlinkshowjump?jump=endshow" highlightClick="1"/>
            <a:hlinkHover r:id="" action="ppaction://noaction" highlightClick="1"/>
          </p:cNvPr>
          <p:cNvSpPr/>
          <p:nvPr/>
        </p:nvSpPr>
        <p:spPr>
          <a:xfrm>
            <a:off x="-108520" y="6215082"/>
            <a:ext cx="714380" cy="642918"/>
          </a:xfrm>
          <a:prstGeom prst="mathMultiply">
            <a:avLst/>
          </a:prstGeom>
          <a:gradFill flip="none" rotWithShape="1">
            <a:gsLst>
              <a:gs pos="49000">
                <a:srgbClr val="000000">
                  <a:alpha val="0"/>
                </a:srgb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8900000" scaled="1"/>
            <a:tileRect/>
          </a:gradFill>
          <a:ln>
            <a:solidFill>
              <a:schemeClr val="accent1">
                <a:shade val="48000"/>
                <a:satMod val="110000"/>
                <a:alpha val="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Нашивка 10">
            <a:hlinkClick r:id="" action="ppaction://hlinkshowjump?jump=nextslide" tooltip="ДАЛЕЕ"/>
          </p:cNvPr>
          <p:cNvSpPr/>
          <p:nvPr/>
        </p:nvSpPr>
        <p:spPr>
          <a:xfrm>
            <a:off x="8643966" y="6429396"/>
            <a:ext cx="467438" cy="359438"/>
          </a:xfrm>
          <a:prstGeom prst="chevron">
            <a:avLst>
              <a:gd name="adj" fmla="val 57661"/>
            </a:avLst>
          </a:prstGeom>
          <a:gradFill flip="none" rotWithShape="1">
            <a:gsLst>
              <a:gs pos="49000">
                <a:srgbClr val="000000">
                  <a:alpha val="0"/>
                </a:srgb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8900000" scaled="1"/>
            <a:tileRect/>
          </a:gradFill>
          <a:ln>
            <a:solidFill>
              <a:schemeClr val="accent1">
                <a:shade val="48000"/>
                <a:satMod val="110000"/>
                <a:alpha val="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683568" y="4725144"/>
          <a:ext cx="8280920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Прямоугольник 7">
            <a:hlinkClick r:id="" action="ppaction://hlinkshowjump?jump=nextslide"/>
          </p:cNvPr>
          <p:cNvSpPr/>
          <p:nvPr/>
        </p:nvSpPr>
        <p:spPr>
          <a:xfrm>
            <a:off x="1115616" y="4725144"/>
            <a:ext cx="1584176" cy="5040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" pitchFamily="34" charset="0"/>
            </a:endParaRPr>
          </a:p>
        </p:txBody>
      </p:sp>
      <p:sp>
        <p:nvSpPr>
          <p:cNvPr id="9" name="Прямоугольник 8">
            <a:hlinkClick r:id="rId9" action="ppaction://hlinksldjump"/>
          </p:cNvPr>
          <p:cNvSpPr/>
          <p:nvPr/>
        </p:nvSpPr>
        <p:spPr>
          <a:xfrm>
            <a:off x="3635896" y="5661248"/>
            <a:ext cx="1584176" cy="5040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" pitchFamily="34" charset="0"/>
            </a:endParaRPr>
          </a:p>
        </p:txBody>
      </p:sp>
      <p:sp>
        <p:nvSpPr>
          <p:cNvPr id="12" name="Прямоугольник 11">
            <a:hlinkClick r:id="rId10" action="ppaction://hlinksldjump"/>
          </p:cNvPr>
          <p:cNvSpPr/>
          <p:nvPr/>
        </p:nvSpPr>
        <p:spPr>
          <a:xfrm>
            <a:off x="6084168" y="4653136"/>
            <a:ext cx="1584176" cy="5040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ock_cycle_720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lum bright="-10000"/>
          </a:blip>
          <a:stretch>
            <a:fillRect/>
          </a:stretch>
        </p:blipFill>
        <p:spPr>
          <a:xfrm>
            <a:off x="0" y="1357274"/>
            <a:ext cx="9189147" cy="5500726"/>
          </a:xfrm>
          <a:prstGeom prst="rect">
            <a:avLst/>
          </a:prstGeom>
        </p:spPr>
      </p:pic>
      <p:sp>
        <p:nvSpPr>
          <p:cNvPr id="5" name="Пятиугольник 4"/>
          <p:cNvSpPr/>
          <p:nvPr/>
        </p:nvSpPr>
        <p:spPr>
          <a:xfrm>
            <a:off x="467544" y="548680"/>
            <a:ext cx="8143946" cy="625562"/>
          </a:xfrm>
          <a:prstGeom prst="rect">
            <a:avLst/>
          </a:prstGeom>
          <a:ln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504035" tIns="198120" rIns="369824" bIns="198120" numCol="1" spcCol="1270" anchor="ctr" anchorCtr="0">
            <a:noAutofit/>
          </a:bodyPr>
          <a:lstStyle/>
          <a:p>
            <a:pPr lvl="0" algn="ctr" defTabSz="2311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200" b="1" kern="1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Образование горных пород </a:t>
            </a:r>
            <a:endParaRPr lang="ru-RU" sz="3200" b="1" kern="12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556792"/>
            <a:ext cx="7311186" cy="100811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Магматические горные породы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образуются в результате затвердения магмы. В глубинных , которые образуются на глубине хорошо различимы кристаллы отдельных минералов.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00826" y="2428868"/>
            <a:ext cx="571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endParaRPr lang="ru-RU" sz="6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72198" y="5143512"/>
            <a:ext cx="571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endParaRPr lang="ru-RU" sz="6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14414" y="4143380"/>
            <a:ext cx="571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endParaRPr lang="ru-RU" sz="6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1428736"/>
            <a:ext cx="7958688" cy="1136168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ts val="2000"/>
              </a:lnSpc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Метаморфические горные породы</a:t>
            </a:r>
          </a:p>
          <a:p>
            <a:pPr>
              <a:lnSpc>
                <a:spcPts val="2000"/>
              </a:lnSpc>
            </a:pP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</a:rPr>
              <a:t>ранее образованные как осадочные или как магматические, но претерпевшие изменение (метаморфизм) в недрах Земли под действием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температуры и давления.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1412776"/>
            <a:ext cx="8143932" cy="1300134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Осадочные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горные породы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</a:rPr>
              <a:t>образуются в результате выветривания и разрушения  различных горных пород, химического и механического выпадения осадка из воды, жизнедеятельности  организмов .</a:t>
            </a:r>
            <a:endParaRPr lang="ru-RU" sz="2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>
            <a:off x="395288" y="6308725"/>
            <a:ext cx="8137525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20" name="Умножение 19">
            <a:hlinkClick r:id="" action="ppaction://hlinkshowjump?jump=endshow" highlightClick="1"/>
            <a:hlinkHover r:id="" action="ppaction://noaction" highlightClick="1"/>
          </p:cNvPr>
          <p:cNvSpPr/>
          <p:nvPr/>
        </p:nvSpPr>
        <p:spPr>
          <a:xfrm>
            <a:off x="-108520" y="6215082"/>
            <a:ext cx="714380" cy="642918"/>
          </a:xfrm>
          <a:prstGeom prst="mathMultiply">
            <a:avLst/>
          </a:prstGeom>
          <a:gradFill rotWithShape="1">
            <a:gsLst>
              <a:gs pos="23000">
                <a:srgbClr val="FFEFD1">
                  <a:alpha val="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9525" cap="flat" cmpd="sng" algn="ctr">
            <a:solidFill>
              <a:schemeClr val="accent4">
                <a:lumMod val="60000"/>
                <a:lumOff val="40000"/>
                <a:alpha val="36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Нашивка 20">
            <a:hlinkClick r:id="" action="ppaction://hlinkshowjump?jump=nextslide" tooltip="ДАЛЕЕ"/>
          </p:cNvPr>
          <p:cNvSpPr/>
          <p:nvPr/>
        </p:nvSpPr>
        <p:spPr>
          <a:xfrm>
            <a:off x="8643966" y="6429396"/>
            <a:ext cx="467438" cy="359438"/>
          </a:xfrm>
          <a:prstGeom prst="chevron">
            <a:avLst>
              <a:gd name="adj" fmla="val 57661"/>
            </a:avLst>
          </a:prstGeom>
          <a:gradFill rotWithShape="1">
            <a:gsLst>
              <a:gs pos="23000">
                <a:srgbClr val="FFEFD1">
                  <a:alpha val="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9525" cap="flat" cmpd="sng" algn="ctr">
            <a:solidFill>
              <a:schemeClr val="accent4">
                <a:lumMod val="60000"/>
                <a:lumOff val="40000"/>
                <a:alpha val="36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67944" y="6453336"/>
            <a:ext cx="15552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Автор: Безногова  О.Н.</a:t>
            </a:r>
            <a:endParaRPr lang="ru-RU" sz="1000" dirty="0">
              <a:solidFill>
                <a:schemeClr val="accent2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/>
      <p:bldP spid="11" grpId="0"/>
      <p:bldP spid="13" grpId="0"/>
      <p:bldP spid="10" grpId="0" animBg="1"/>
      <p:bldP spid="10" grpId="1" animBg="1"/>
      <p:bldP spid="12" grpId="0" animBg="1"/>
      <p:bldP spid="1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576064"/>
          </a:xfrm>
        </p:spPr>
        <p:txBody>
          <a:bodyPr>
            <a:noAutofit/>
          </a:bodyPr>
          <a:lstStyle/>
          <a:p>
            <a:pPr>
              <a:lnSpc>
                <a:spcPts val="2500"/>
              </a:lnSpc>
            </a:pPr>
            <a:r>
              <a:rPr lang="ru-RU" sz="3200" b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Какие минералы и горные породы </a:t>
            </a:r>
            <a:r>
              <a:rPr lang="ru-RU" sz="3200" b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относятся к</a:t>
            </a:r>
            <a:endParaRPr lang="ru-RU" sz="3200" b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15" name="Прямоугольник 14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1259632" y="1556792"/>
            <a:ext cx="2664296" cy="5760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Calibri" pitchFamily="34" charset="0"/>
              </a:rPr>
              <a:t>гранит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16" name="Прямоугольник 15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1259632" y="2276872"/>
            <a:ext cx="2664296" cy="5760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Calibri" pitchFamily="34" charset="0"/>
              </a:rPr>
              <a:t>мел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17" name="Прямоугольник 16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1259632" y="2996952"/>
            <a:ext cx="2664296" cy="5760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Calibri" pitchFamily="34" charset="0"/>
              </a:rPr>
              <a:t>глина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18" name="Прямоугольник 17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1259632" y="3717032"/>
            <a:ext cx="2664296" cy="5760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Calibri" pitchFamily="34" charset="0"/>
              </a:rPr>
              <a:t>алмаз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19" name="Прямоугольник 18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1259632" y="4365104"/>
            <a:ext cx="2664296" cy="5760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Calibri" pitchFamily="34" charset="0"/>
              </a:rPr>
              <a:t>базальт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20" name="Прямоугольник 19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1259632" y="5013176"/>
            <a:ext cx="2664296" cy="5760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Calibri" pitchFamily="34" charset="0"/>
              </a:rPr>
              <a:t>песок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21" name="Прямоугольник 20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1259632" y="5733256"/>
            <a:ext cx="2664296" cy="5760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Calibri" pitchFamily="34" charset="0"/>
              </a:rPr>
              <a:t>золото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22" name="Прямоугольник 21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5076056" y="1556792"/>
            <a:ext cx="2664296" cy="5760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Calibri" pitchFamily="34" charset="0"/>
              </a:rPr>
              <a:t>песок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23" name="Прямоугольник 22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5076056" y="2276872"/>
            <a:ext cx="2664296" cy="5760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Calibri" pitchFamily="34" charset="0"/>
              </a:rPr>
              <a:t>кварц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24" name="Прямоугольник 23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5076056" y="2996952"/>
            <a:ext cx="2664296" cy="5760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Calibri" pitchFamily="34" charset="0"/>
              </a:rPr>
              <a:t>мрамор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25" name="Прямоугольник 24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5076056" y="3717032"/>
            <a:ext cx="2664296" cy="5760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Calibri" pitchFamily="34" charset="0"/>
              </a:rPr>
              <a:t>гнейс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26" name="Прямоугольник 25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5076056" y="4365104"/>
            <a:ext cx="2664296" cy="5760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Calibri" pitchFamily="34" charset="0"/>
              </a:rPr>
              <a:t>известняк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27" name="Прямоугольник 26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5076056" y="5013176"/>
            <a:ext cx="2664296" cy="5760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Calibri" pitchFamily="34" charset="0"/>
              </a:rPr>
              <a:t>пемза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28" name="Прямоугольник 27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5076056" y="5733256"/>
            <a:ext cx="2664296" cy="5760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algn="ctr">
              <a:lnSpc>
                <a:spcPts val="1900"/>
              </a:lnSpc>
            </a:pPr>
            <a:r>
              <a:rPr lang="ru-RU" sz="2800" dirty="0" smtClean="0">
                <a:latin typeface="Calibri" pitchFamily="34" charset="0"/>
              </a:rPr>
              <a:t>поваренная соль</a:t>
            </a:r>
            <a:endParaRPr lang="ru-RU" sz="2800" dirty="0">
              <a:latin typeface="Calibri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971600" y="836712"/>
            <a:ext cx="3096344" cy="57606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магматическим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716016" y="836712"/>
            <a:ext cx="3096344" cy="576064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осадочным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1" name="Умножение 30">
            <a:hlinkClick r:id="" action="ppaction://hlinkshowjump?jump=endshow" highlightClick="1"/>
            <a:hlinkHover r:id="" action="ppaction://noaction" highlightClick="1"/>
          </p:cNvPr>
          <p:cNvSpPr/>
          <p:nvPr/>
        </p:nvSpPr>
        <p:spPr>
          <a:xfrm>
            <a:off x="-108520" y="6215082"/>
            <a:ext cx="714380" cy="642918"/>
          </a:xfrm>
          <a:prstGeom prst="mathMultiply">
            <a:avLst/>
          </a:prstGeom>
          <a:gradFill rotWithShape="1">
            <a:gsLst>
              <a:gs pos="23000">
                <a:srgbClr val="FFEFD1">
                  <a:alpha val="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9525" cap="flat" cmpd="sng" algn="ctr">
            <a:solidFill>
              <a:schemeClr val="accent4">
                <a:lumMod val="60000"/>
                <a:lumOff val="40000"/>
                <a:alpha val="36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Нашивка 31">
            <a:hlinkClick r:id="" action="ppaction://hlinkshowjump?jump=nextslide" tooltip="ДАЛЕЕ"/>
          </p:cNvPr>
          <p:cNvSpPr/>
          <p:nvPr/>
        </p:nvSpPr>
        <p:spPr>
          <a:xfrm>
            <a:off x="8643966" y="6429396"/>
            <a:ext cx="467438" cy="359438"/>
          </a:xfrm>
          <a:prstGeom prst="chevron">
            <a:avLst>
              <a:gd name="adj" fmla="val 57661"/>
            </a:avLst>
          </a:prstGeom>
          <a:gradFill rotWithShape="1">
            <a:gsLst>
              <a:gs pos="23000">
                <a:srgbClr val="FFEFD1">
                  <a:alpha val="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9525" cap="flat" cmpd="sng" algn="ctr">
            <a:solidFill>
              <a:schemeClr val="accent4">
                <a:lumMod val="60000"/>
                <a:lumOff val="40000"/>
                <a:alpha val="36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 animBg="1"/>
      <p:bldP spid="23" grpId="0" animBg="1"/>
      <p:bldP spid="24" grpId="0" animBg="1"/>
      <p:bldP spid="25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7157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Полезные ископаемые Калининградской области</a:t>
            </a:r>
            <a:endParaRPr lang="ru-RU" sz="36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792088"/>
          </a:xfrm>
        </p:spPr>
        <p:txBody>
          <a:bodyPr>
            <a:normAutofit fontScale="85000" lnSpcReduction="10000"/>
          </a:bodyPr>
          <a:lstStyle/>
          <a:p>
            <a:r>
              <a:rPr lang="ru-RU" sz="2400" dirty="0" smtClean="0">
                <a:latin typeface="Calibri" pitchFamily="34" charset="0"/>
              </a:rPr>
              <a:t>Какие вы знаете минералы и горные породы нашей  области?</a:t>
            </a:r>
          </a:p>
          <a:p>
            <a:r>
              <a:rPr lang="ru-RU" sz="2400" dirty="0" smtClean="0">
                <a:latin typeface="Calibri" pitchFamily="34" charset="0"/>
              </a:rPr>
              <a:t>Каково происхождение минералов и горных пород нашего региона?</a:t>
            </a:r>
          </a:p>
          <a:p>
            <a:endParaRPr lang="ru-RU" sz="2400" dirty="0" smtClean="0">
              <a:latin typeface="Calibri" pitchFamily="34" charset="0"/>
            </a:endParaRPr>
          </a:p>
          <a:p>
            <a:endParaRPr lang="ru-RU" sz="2400" dirty="0">
              <a:latin typeface="Calibri" pitchFamily="34" charset="0"/>
            </a:endParaRPr>
          </a:p>
        </p:txBody>
      </p:sp>
      <p:sp>
        <p:nvSpPr>
          <p:cNvPr id="5" name="Умножение 4">
            <a:hlinkClick r:id="" action="ppaction://hlinkshowjump?jump=endshow" highlightClick="1"/>
            <a:hlinkHover r:id="" action="ppaction://noaction" highlightClick="1"/>
          </p:cNvPr>
          <p:cNvSpPr/>
          <p:nvPr/>
        </p:nvSpPr>
        <p:spPr>
          <a:xfrm>
            <a:off x="-108520" y="6215082"/>
            <a:ext cx="714380" cy="642918"/>
          </a:xfrm>
          <a:prstGeom prst="mathMultiply">
            <a:avLst/>
          </a:prstGeom>
          <a:gradFill rotWithShape="1">
            <a:gsLst>
              <a:gs pos="23000">
                <a:srgbClr val="FFEFD1">
                  <a:alpha val="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9525" cap="flat" cmpd="sng" algn="ctr">
            <a:solidFill>
              <a:schemeClr val="accent4">
                <a:lumMod val="60000"/>
                <a:lumOff val="40000"/>
                <a:alpha val="36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ашивка 5">
            <a:hlinkClick r:id="" action="ppaction://hlinkshowjump?jump=nextslide" tooltip="ДАЛЕЕ"/>
          </p:cNvPr>
          <p:cNvSpPr/>
          <p:nvPr/>
        </p:nvSpPr>
        <p:spPr>
          <a:xfrm>
            <a:off x="8643966" y="6429396"/>
            <a:ext cx="467438" cy="359438"/>
          </a:xfrm>
          <a:prstGeom prst="chevron">
            <a:avLst>
              <a:gd name="adj" fmla="val 57661"/>
            </a:avLst>
          </a:prstGeom>
          <a:gradFill rotWithShape="1">
            <a:gsLst>
              <a:gs pos="23000">
                <a:srgbClr val="FFEFD1">
                  <a:alpha val="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9525" cap="flat" cmpd="sng" algn="ctr">
            <a:solidFill>
              <a:schemeClr val="accent4">
                <a:lumMod val="60000"/>
                <a:lumOff val="40000"/>
                <a:alpha val="36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67544" y="2276873"/>
          <a:ext cx="8079432" cy="4480560"/>
        </p:xfrm>
        <a:graphic>
          <a:graphicData uri="http://schemas.openxmlformats.org/drawingml/2006/table">
            <a:tbl>
              <a:tblPr/>
              <a:tblGrid>
                <a:gridCol w="3168352"/>
                <a:gridCol w="4911080"/>
              </a:tblGrid>
              <a:tr h="4032448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Calibri" pitchFamily="34" charset="0"/>
                        </a:rPr>
                        <a:t>янтарь</a:t>
                      </a:r>
                    </a:p>
                    <a:p>
                      <a:r>
                        <a:rPr lang="ru-RU" sz="3200" dirty="0" smtClean="0">
                          <a:latin typeface="Calibri" pitchFamily="34" charset="0"/>
                        </a:rPr>
                        <a:t>песок</a:t>
                      </a:r>
                    </a:p>
                    <a:p>
                      <a:r>
                        <a:rPr lang="ru-RU" sz="3200" dirty="0" smtClean="0">
                          <a:latin typeface="Calibri" pitchFamily="34" charset="0"/>
                        </a:rPr>
                        <a:t>гравий </a:t>
                      </a:r>
                    </a:p>
                    <a:p>
                      <a:r>
                        <a:rPr lang="ru-RU" sz="3200" dirty="0" smtClean="0">
                          <a:latin typeface="Calibri" pitchFamily="34" charset="0"/>
                        </a:rPr>
                        <a:t>глина </a:t>
                      </a:r>
                    </a:p>
                    <a:p>
                      <a:r>
                        <a:rPr lang="ru-RU" sz="3200" dirty="0" smtClean="0">
                          <a:latin typeface="Calibri" pitchFamily="34" charset="0"/>
                        </a:rPr>
                        <a:t>поваренная соль</a:t>
                      </a:r>
                    </a:p>
                    <a:p>
                      <a:r>
                        <a:rPr lang="ru-RU" sz="3200" dirty="0" smtClean="0">
                          <a:latin typeface="Calibri" pitchFamily="34" charset="0"/>
                        </a:rPr>
                        <a:t>бурый уголь</a:t>
                      </a:r>
                    </a:p>
                    <a:p>
                      <a:r>
                        <a:rPr lang="ru-RU" sz="3200" dirty="0" smtClean="0">
                          <a:latin typeface="Calibri" pitchFamily="34" charset="0"/>
                        </a:rPr>
                        <a:t>нефть </a:t>
                      </a:r>
                    </a:p>
                    <a:p>
                      <a:r>
                        <a:rPr lang="ru-RU" sz="3200" dirty="0" smtClean="0">
                          <a:latin typeface="Calibri" pitchFamily="34" charset="0"/>
                        </a:rPr>
                        <a:t>минеральная вода  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2050" name="Picture 2" descr="http://priekavos.lt/wp-content/uploads/2013/10/yzntari-e13824805387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348880"/>
            <a:ext cx="4621213" cy="34659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467544" y="2348880"/>
            <a:ext cx="3096344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2852936"/>
            <a:ext cx="3096344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3356992"/>
            <a:ext cx="3096344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3861048"/>
            <a:ext cx="3096344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67544" y="4293096"/>
            <a:ext cx="3096344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67544" y="4797152"/>
            <a:ext cx="3096344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67544" y="5301208"/>
            <a:ext cx="3096344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67544" y="5805264"/>
            <a:ext cx="3096344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Рисунок 42" descr="04.08.jpg"/>
          <p:cNvPicPr>
            <a:picLocks noChangeAspect="1"/>
          </p:cNvPicPr>
          <p:nvPr/>
        </p:nvPicPr>
        <p:blipFill>
          <a:blip r:embed="rId4" cstate="print"/>
          <a:srcRect l="19163"/>
          <a:stretch>
            <a:fillRect/>
          </a:stretch>
        </p:blipFill>
        <p:spPr>
          <a:xfrm>
            <a:off x="3779912" y="2348880"/>
            <a:ext cx="4717228" cy="3888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2" name="Picture 4" descr="http://smashinghub.com/wp-content/uploads/2012/03/17.-Gravel-Textur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2420888"/>
            <a:ext cx="4762500" cy="2857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4" name="Picture 6" descr="http://e-times.com.ua/wp-content/uploads/2014/03/glina_dlya_proizvodstva.jpg"/>
          <p:cNvPicPr>
            <a:picLocks noChangeAspect="1" noChangeArrowheads="1"/>
          </p:cNvPicPr>
          <p:nvPr/>
        </p:nvPicPr>
        <p:blipFill>
          <a:blip r:embed="rId6" cstate="print"/>
          <a:srcRect l="18270" t="1050" r="18101" b="2351"/>
          <a:stretch>
            <a:fillRect/>
          </a:stretch>
        </p:blipFill>
        <p:spPr bwMode="auto">
          <a:xfrm>
            <a:off x="3707904" y="2348880"/>
            <a:ext cx="4792125" cy="43651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6" name="10-конечная звезда 45"/>
          <p:cNvSpPr/>
          <p:nvPr/>
        </p:nvSpPr>
        <p:spPr>
          <a:xfrm>
            <a:off x="107504" y="2420888"/>
            <a:ext cx="432048" cy="432048"/>
          </a:xfrm>
          <a:prstGeom prst="star10">
            <a:avLst>
              <a:gd name="adj" fmla="val 29305"/>
              <a:gd name="hf" fmla="val 105146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10-конечная звезда 46"/>
          <p:cNvSpPr/>
          <p:nvPr/>
        </p:nvSpPr>
        <p:spPr>
          <a:xfrm>
            <a:off x="107504" y="2852936"/>
            <a:ext cx="432048" cy="432048"/>
          </a:xfrm>
          <a:prstGeom prst="star10">
            <a:avLst>
              <a:gd name="adj" fmla="val 29305"/>
              <a:gd name="hf" fmla="val 105146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10-конечная звезда 47"/>
          <p:cNvSpPr/>
          <p:nvPr/>
        </p:nvSpPr>
        <p:spPr>
          <a:xfrm>
            <a:off x="107504" y="3356992"/>
            <a:ext cx="432048" cy="432048"/>
          </a:xfrm>
          <a:prstGeom prst="star10">
            <a:avLst>
              <a:gd name="adj" fmla="val 29305"/>
              <a:gd name="hf" fmla="val 105146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10-конечная звезда 48"/>
          <p:cNvSpPr/>
          <p:nvPr/>
        </p:nvSpPr>
        <p:spPr>
          <a:xfrm>
            <a:off x="107504" y="3789040"/>
            <a:ext cx="432048" cy="432048"/>
          </a:xfrm>
          <a:prstGeom prst="star10">
            <a:avLst>
              <a:gd name="adj" fmla="val 29305"/>
              <a:gd name="hf" fmla="val 105146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10-конечная звезда 49"/>
          <p:cNvSpPr/>
          <p:nvPr/>
        </p:nvSpPr>
        <p:spPr>
          <a:xfrm>
            <a:off x="107504" y="4293096"/>
            <a:ext cx="432048" cy="432048"/>
          </a:xfrm>
          <a:prstGeom prst="star10">
            <a:avLst>
              <a:gd name="adj" fmla="val 29305"/>
              <a:gd name="hf" fmla="val 105146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10-конечная звезда 50"/>
          <p:cNvSpPr/>
          <p:nvPr/>
        </p:nvSpPr>
        <p:spPr>
          <a:xfrm>
            <a:off x="107504" y="4797152"/>
            <a:ext cx="432048" cy="432048"/>
          </a:xfrm>
          <a:prstGeom prst="star10">
            <a:avLst>
              <a:gd name="adj" fmla="val 29305"/>
              <a:gd name="hf" fmla="val 105146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10-конечная звезда 51"/>
          <p:cNvSpPr/>
          <p:nvPr/>
        </p:nvSpPr>
        <p:spPr>
          <a:xfrm>
            <a:off x="107504" y="5229200"/>
            <a:ext cx="432048" cy="432048"/>
          </a:xfrm>
          <a:prstGeom prst="star10">
            <a:avLst>
              <a:gd name="adj" fmla="val 29305"/>
              <a:gd name="hf" fmla="val 105146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10-конечная звезда 52"/>
          <p:cNvSpPr/>
          <p:nvPr/>
        </p:nvSpPr>
        <p:spPr>
          <a:xfrm>
            <a:off x="107504" y="5733256"/>
            <a:ext cx="432048" cy="432048"/>
          </a:xfrm>
          <a:prstGeom prst="star10">
            <a:avLst>
              <a:gd name="adj" fmla="val 29305"/>
              <a:gd name="hf" fmla="val 105146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6" name="Picture 8" descr="http://www.nol-tec.com/images/categories/iStock_000015098285Small%20-%20Lignite.jpg"/>
          <p:cNvPicPr>
            <a:picLocks noChangeAspect="1" noChangeArrowheads="1"/>
          </p:cNvPicPr>
          <p:nvPr/>
        </p:nvPicPr>
        <p:blipFill>
          <a:blip r:embed="rId7" cstate="print"/>
          <a:srcRect l="19662" r="24376"/>
          <a:stretch>
            <a:fillRect/>
          </a:stretch>
        </p:blipFill>
        <p:spPr bwMode="auto">
          <a:xfrm>
            <a:off x="4211960" y="2348880"/>
            <a:ext cx="3528392" cy="43234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6" name="Рисунок 55" descr="бу.jpg"/>
          <p:cNvPicPr>
            <a:picLocks noChangeAspect="1"/>
          </p:cNvPicPr>
          <p:nvPr/>
        </p:nvPicPr>
        <p:blipFill>
          <a:blip r:embed="rId8" cstate="print"/>
          <a:srcRect l="3978" t="6360" r="5373" b="4682"/>
          <a:stretch>
            <a:fillRect/>
          </a:stretch>
        </p:blipFill>
        <p:spPr>
          <a:xfrm>
            <a:off x="3779912" y="2564904"/>
            <a:ext cx="4680520" cy="38164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7" name="Рисунок 56" descr="52fbb71e4a4ecb83e85b0d8271871f5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779912" y="2492896"/>
            <a:ext cx="4680520" cy="3600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8" name="Picture 10" descr="http://79.img.avito.st/640x480/672173679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07904" y="3212976"/>
            <a:ext cx="4762500" cy="31813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Схема 14"/>
          <p:cNvGraphicFramePr/>
          <p:nvPr/>
        </p:nvGraphicFramePr>
        <p:xfrm>
          <a:off x="0" y="1844824"/>
          <a:ext cx="8643998" cy="3929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83568" y="260648"/>
            <a:ext cx="79208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Вопросы по теме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«Внутреннее строение Земли и типы земной коры» </a:t>
            </a:r>
          </a:p>
          <a:p>
            <a:pPr algn="ctr"/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59632" y="1916832"/>
            <a:ext cx="6922496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75000"/>
              </a:lnSpc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Ядро, мантия, земная кора.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331640" y="2708920"/>
            <a:ext cx="6847189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75000"/>
              </a:lnSpc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Земная кора и верхняя часть мантии.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331640" y="3501008"/>
            <a:ext cx="6847189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75000"/>
              </a:lnSpc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Толщиной  от 30 до 70 км и строением - 3 слоя: осадочный, гранитный и базальтовый. 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331640" y="4293096"/>
            <a:ext cx="6840760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75000"/>
              </a:lnSpc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Океаническая.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331640" y="5085184"/>
            <a:ext cx="6847189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75000"/>
              </a:lnSpc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В горах.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95536" y="1988840"/>
            <a:ext cx="938416" cy="72008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23528" y="2780928"/>
            <a:ext cx="1028686" cy="72008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67544" y="3356992"/>
            <a:ext cx="1028686" cy="72008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51520" y="4293096"/>
            <a:ext cx="1080120" cy="72008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51520" y="5013176"/>
            <a:ext cx="1131554" cy="72008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множение 23">
            <a:hlinkClick r:id="" action="ppaction://hlinkshowjump?jump=endshow" highlightClick="1"/>
            <a:hlinkHover r:id="" action="ppaction://noaction" highlightClick="1"/>
          </p:cNvPr>
          <p:cNvSpPr/>
          <p:nvPr/>
        </p:nvSpPr>
        <p:spPr>
          <a:xfrm>
            <a:off x="-108520" y="6215082"/>
            <a:ext cx="714380" cy="642918"/>
          </a:xfrm>
          <a:prstGeom prst="mathMultiply">
            <a:avLst/>
          </a:prstGeom>
          <a:gradFill rotWithShape="1">
            <a:gsLst>
              <a:gs pos="23000">
                <a:srgbClr val="FFEFD1">
                  <a:alpha val="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9525" cap="flat" cmpd="sng" algn="ctr">
            <a:solidFill>
              <a:schemeClr val="accent4">
                <a:lumMod val="60000"/>
                <a:lumOff val="40000"/>
                <a:alpha val="36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Нашивка 24">
            <a:hlinkClick r:id="" action="ppaction://hlinkshowjump?jump=nextslide" tooltip="ДАЛЕЕ"/>
          </p:cNvPr>
          <p:cNvSpPr/>
          <p:nvPr/>
        </p:nvSpPr>
        <p:spPr>
          <a:xfrm>
            <a:off x="8643966" y="6429396"/>
            <a:ext cx="467438" cy="359438"/>
          </a:xfrm>
          <a:prstGeom prst="chevron">
            <a:avLst>
              <a:gd name="adj" fmla="val 57661"/>
            </a:avLst>
          </a:prstGeom>
          <a:gradFill rotWithShape="1">
            <a:gsLst>
              <a:gs pos="23000">
                <a:srgbClr val="FFEFD1">
                  <a:alpha val="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9525" cap="flat" cmpd="sng" algn="ctr">
            <a:solidFill>
              <a:schemeClr val="accent4">
                <a:lumMod val="60000"/>
                <a:lumOff val="40000"/>
                <a:alpha val="36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500034" y="928670"/>
          <a:ext cx="8072494" cy="5929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1356561" y="908720"/>
            <a:ext cx="7215967" cy="833077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Calibri" pitchFamily="34" charset="0"/>
              </a:rPr>
              <a:t>Минералами и горными породами</a:t>
            </a:r>
            <a:endParaRPr lang="ru-RU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357290" y="2060848"/>
            <a:ext cx="7215238" cy="82766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75000"/>
              </a:lnSpc>
            </a:pPr>
            <a:r>
              <a:rPr lang="ru-RU" sz="2800" dirty="0" smtClean="0">
                <a:solidFill>
                  <a:schemeClr val="tx1"/>
                </a:solidFill>
                <a:latin typeface="Calibri" pitchFamily="34" charset="0"/>
              </a:rPr>
              <a:t>Магматические, осадочные и метаморфические</a:t>
            </a:r>
            <a:endParaRPr lang="ru-RU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331640" y="3212976"/>
            <a:ext cx="7215238" cy="897357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Calibri" pitchFamily="34" charset="0"/>
              </a:rPr>
              <a:t>Глубинные и излившиеся</a:t>
            </a:r>
            <a:endParaRPr lang="ru-RU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357290" y="4437112"/>
            <a:ext cx="7215238" cy="812291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75000"/>
              </a:lnSpc>
            </a:pPr>
            <a:r>
              <a:rPr lang="ru-RU" sz="2800" dirty="0" smtClean="0">
                <a:solidFill>
                  <a:schemeClr val="tx1"/>
                </a:solidFill>
                <a:latin typeface="Calibri" pitchFamily="34" charset="0"/>
              </a:rPr>
              <a:t>Обломочные, химические и органические </a:t>
            </a:r>
            <a:endParaRPr lang="ru-RU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356561" y="5589240"/>
            <a:ext cx="7215967" cy="864096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Calibri" pitchFamily="34" charset="0"/>
              </a:rPr>
              <a:t>Высокие температуры и давление</a:t>
            </a:r>
          </a:p>
        </p:txBody>
      </p:sp>
      <p:grpSp>
        <p:nvGrpSpPr>
          <p:cNvPr id="2" name="Diagram group"/>
          <p:cNvGrpSpPr/>
          <p:nvPr/>
        </p:nvGrpSpPr>
        <p:grpSpPr>
          <a:xfrm>
            <a:off x="500034" y="928670"/>
            <a:ext cx="894756" cy="1278222"/>
            <a:chOff x="0" y="5"/>
            <a:chExt cx="894756" cy="1278222"/>
          </a:xfrm>
          <a:solidFill>
            <a:srgbClr val="E7FFFF">
              <a:alpha val="0"/>
            </a:srgb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grpSp>
          <p:nvGrpSpPr>
            <p:cNvPr id="3" name="Группа 13"/>
            <p:cNvGrpSpPr/>
            <p:nvPr/>
          </p:nvGrpSpPr>
          <p:grpSpPr>
            <a:xfrm>
              <a:off x="0" y="5"/>
              <a:ext cx="894756" cy="1278222"/>
              <a:chOff x="0" y="5"/>
              <a:chExt cx="894756" cy="1278222"/>
            </a:xfrm>
            <a:grpFill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</p:grpSpPr>
          <p:sp>
            <p:nvSpPr>
              <p:cNvPr id="15" name="Нашивка 14"/>
              <p:cNvSpPr/>
              <p:nvPr/>
            </p:nvSpPr>
            <p:spPr>
              <a:xfrm rot="5400000">
                <a:off x="-191733" y="191738"/>
                <a:ext cx="1278222" cy="894755"/>
              </a:xfrm>
              <a:prstGeom prst="chevron">
                <a:avLst/>
              </a:prstGeom>
              <a:grp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0">
                <a:scrgbClr r="0" g="0" b="0"/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2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16" name="Нашивка 4"/>
              <p:cNvSpPr/>
              <p:nvPr/>
            </p:nvSpPr>
            <p:spPr>
              <a:xfrm>
                <a:off x="1" y="447383"/>
                <a:ext cx="894755" cy="383467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5240" tIns="15240" rIns="15240" bIns="1524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3200" kern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  <a:endParaRPr lang="ru-RU" sz="32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5" name="Diagram group"/>
          <p:cNvGrpSpPr/>
          <p:nvPr/>
        </p:nvGrpSpPr>
        <p:grpSpPr>
          <a:xfrm>
            <a:off x="500034" y="2071678"/>
            <a:ext cx="894756" cy="1278222"/>
            <a:chOff x="0" y="5"/>
            <a:chExt cx="894756" cy="1278222"/>
          </a:xfrm>
          <a:solidFill>
            <a:srgbClr val="E7FFFF">
              <a:alpha val="0"/>
            </a:srgb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grpSp>
          <p:nvGrpSpPr>
            <p:cNvPr id="7" name="Группа 13"/>
            <p:cNvGrpSpPr/>
            <p:nvPr/>
          </p:nvGrpSpPr>
          <p:grpSpPr>
            <a:xfrm>
              <a:off x="0" y="5"/>
              <a:ext cx="894756" cy="1278222"/>
              <a:chOff x="0" y="5"/>
              <a:chExt cx="894756" cy="1278222"/>
            </a:xfrm>
            <a:grpFill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</p:grpSpPr>
          <p:sp>
            <p:nvSpPr>
              <p:cNvPr id="19" name="Нашивка 18"/>
              <p:cNvSpPr/>
              <p:nvPr/>
            </p:nvSpPr>
            <p:spPr>
              <a:xfrm rot="5400000">
                <a:off x="-191733" y="191738"/>
                <a:ext cx="1278222" cy="894755"/>
              </a:xfrm>
              <a:prstGeom prst="chevron">
                <a:avLst/>
              </a:prstGeom>
              <a:grp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0">
                <a:scrgbClr r="0" g="0" b="0"/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2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20" name="Нашивка 4"/>
              <p:cNvSpPr/>
              <p:nvPr/>
            </p:nvSpPr>
            <p:spPr>
              <a:xfrm>
                <a:off x="1" y="447383"/>
                <a:ext cx="894755" cy="383467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5240" tIns="15240" rIns="15240" bIns="1524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3200" kern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endParaRPr lang="ru-RU" sz="32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8" name="Diagram group"/>
          <p:cNvGrpSpPr/>
          <p:nvPr/>
        </p:nvGrpSpPr>
        <p:grpSpPr>
          <a:xfrm>
            <a:off x="500034" y="3286124"/>
            <a:ext cx="894756" cy="1278222"/>
            <a:chOff x="0" y="5"/>
            <a:chExt cx="894756" cy="1278222"/>
          </a:xfrm>
          <a:solidFill>
            <a:srgbClr val="E7FFFF">
              <a:alpha val="0"/>
            </a:srgb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grpSp>
          <p:nvGrpSpPr>
            <p:cNvPr id="13" name="Группа 13"/>
            <p:cNvGrpSpPr/>
            <p:nvPr/>
          </p:nvGrpSpPr>
          <p:grpSpPr>
            <a:xfrm>
              <a:off x="0" y="5"/>
              <a:ext cx="894756" cy="1278222"/>
              <a:chOff x="0" y="5"/>
              <a:chExt cx="894756" cy="1278222"/>
            </a:xfrm>
            <a:grpFill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</p:grpSpPr>
          <p:sp>
            <p:nvSpPr>
              <p:cNvPr id="23" name="Нашивка 22"/>
              <p:cNvSpPr/>
              <p:nvPr/>
            </p:nvSpPr>
            <p:spPr>
              <a:xfrm rot="5400000">
                <a:off x="-191733" y="191738"/>
                <a:ext cx="1278222" cy="894755"/>
              </a:xfrm>
              <a:prstGeom prst="chevron">
                <a:avLst/>
              </a:prstGeom>
              <a:grp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0">
                <a:scrgbClr r="0" g="0" b="0"/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2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24" name="Нашивка 4"/>
              <p:cNvSpPr/>
              <p:nvPr/>
            </p:nvSpPr>
            <p:spPr>
              <a:xfrm>
                <a:off x="1" y="447383"/>
                <a:ext cx="894755" cy="383467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5240" tIns="15240" rIns="15240" bIns="1524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24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14" name="Diagram group"/>
          <p:cNvGrpSpPr/>
          <p:nvPr/>
        </p:nvGrpSpPr>
        <p:grpSpPr>
          <a:xfrm>
            <a:off x="500034" y="4429132"/>
            <a:ext cx="894756" cy="1278222"/>
            <a:chOff x="0" y="5"/>
            <a:chExt cx="894756" cy="1278222"/>
          </a:xfrm>
          <a:solidFill>
            <a:srgbClr val="E7FFFF">
              <a:alpha val="0"/>
            </a:srgb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grpSp>
          <p:nvGrpSpPr>
            <p:cNvPr id="17" name="Группа 13"/>
            <p:cNvGrpSpPr/>
            <p:nvPr/>
          </p:nvGrpSpPr>
          <p:grpSpPr>
            <a:xfrm>
              <a:off x="0" y="5"/>
              <a:ext cx="894756" cy="1278222"/>
              <a:chOff x="0" y="5"/>
              <a:chExt cx="894756" cy="1278222"/>
            </a:xfrm>
            <a:grpFill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</p:grpSpPr>
          <p:sp>
            <p:nvSpPr>
              <p:cNvPr id="27" name="Нашивка 26"/>
              <p:cNvSpPr/>
              <p:nvPr/>
            </p:nvSpPr>
            <p:spPr>
              <a:xfrm rot="5400000">
                <a:off x="-191733" y="191738"/>
                <a:ext cx="1278222" cy="894755"/>
              </a:xfrm>
              <a:prstGeom prst="chevron">
                <a:avLst/>
              </a:prstGeom>
              <a:grp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0">
                <a:scrgbClr r="0" g="0" b="0"/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2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28" name="Нашивка 4"/>
              <p:cNvSpPr/>
              <p:nvPr/>
            </p:nvSpPr>
            <p:spPr>
              <a:xfrm>
                <a:off x="1" y="447383"/>
                <a:ext cx="894755" cy="383467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5240" tIns="15240" rIns="15240" bIns="1524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24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18" name="Diagram group"/>
          <p:cNvGrpSpPr/>
          <p:nvPr/>
        </p:nvGrpSpPr>
        <p:grpSpPr>
          <a:xfrm>
            <a:off x="428596" y="5579778"/>
            <a:ext cx="894756" cy="1278222"/>
            <a:chOff x="0" y="5"/>
            <a:chExt cx="894756" cy="1278222"/>
          </a:xfrm>
          <a:solidFill>
            <a:srgbClr val="E7FFFF">
              <a:alpha val="0"/>
            </a:srgb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grpSp>
          <p:nvGrpSpPr>
            <p:cNvPr id="21" name="Группа 13"/>
            <p:cNvGrpSpPr/>
            <p:nvPr/>
          </p:nvGrpSpPr>
          <p:grpSpPr>
            <a:xfrm>
              <a:off x="0" y="5"/>
              <a:ext cx="894756" cy="1278222"/>
              <a:chOff x="0" y="5"/>
              <a:chExt cx="894756" cy="1278222"/>
            </a:xfrm>
            <a:grpFill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</p:grpSpPr>
          <p:sp>
            <p:nvSpPr>
              <p:cNvPr id="31" name="Нашивка 30"/>
              <p:cNvSpPr/>
              <p:nvPr/>
            </p:nvSpPr>
            <p:spPr>
              <a:xfrm rot="5400000">
                <a:off x="-191733" y="191738"/>
                <a:ext cx="1278222" cy="894755"/>
              </a:xfrm>
              <a:prstGeom prst="chevron">
                <a:avLst/>
              </a:prstGeom>
              <a:grp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0">
                <a:scrgbClr r="0" g="0" b="0"/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2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32" name="Нашивка 4"/>
              <p:cNvSpPr/>
              <p:nvPr/>
            </p:nvSpPr>
            <p:spPr>
              <a:xfrm>
                <a:off x="1" y="447383"/>
                <a:ext cx="894755" cy="383467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5240" tIns="15240" rIns="15240" bIns="1524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24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30" name="Прямоугольник 29"/>
          <p:cNvSpPr/>
          <p:nvPr/>
        </p:nvSpPr>
        <p:spPr>
          <a:xfrm>
            <a:off x="0" y="142852"/>
            <a:ext cx="91440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Вопросы  по теме «Горные породы» 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0" name="Умножение 39">
            <a:hlinkClick r:id="" action="ppaction://hlinkshowjump?jump=endshow" highlightClick="1"/>
            <a:hlinkHover r:id="" action="ppaction://noaction" highlightClick="1"/>
          </p:cNvPr>
          <p:cNvSpPr/>
          <p:nvPr/>
        </p:nvSpPr>
        <p:spPr>
          <a:xfrm>
            <a:off x="-108520" y="6215082"/>
            <a:ext cx="714380" cy="642918"/>
          </a:xfrm>
          <a:prstGeom prst="mathMultiply">
            <a:avLst/>
          </a:prstGeom>
          <a:gradFill rotWithShape="1">
            <a:gsLst>
              <a:gs pos="23000">
                <a:srgbClr val="FFEFD1">
                  <a:alpha val="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9525" cap="flat" cmpd="sng" algn="ctr">
            <a:solidFill>
              <a:schemeClr val="accent4">
                <a:lumMod val="60000"/>
                <a:lumOff val="40000"/>
                <a:alpha val="36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Нашивка 40">
            <a:hlinkClick r:id="" action="ppaction://hlinkshowjump?jump=nextslide" tooltip="ДАЛЕЕ"/>
          </p:cNvPr>
          <p:cNvSpPr/>
          <p:nvPr/>
        </p:nvSpPr>
        <p:spPr>
          <a:xfrm>
            <a:off x="8643966" y="6429396"/>
            <a:ext cx="467438" cy="359438"/>
          </a:xfrm>
          <a:prstGeom prst="chevron">
            <a:avLst>
              <a:gd name="adj" fmla="val 57661"/>
            </a:avLst>
          </a:prstGeom>
          <a:gradFill rotWithShape="1">
            <a:gsLst>
              <a:gs pos="23000">
                <a:srgbClr val="FFEFD1">
                  <a:alpha val="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9525" cap="flat" cmpd="sng" algn="ctr">
            <a:solidFill>
              <a:schemeClr val="accent4">
                <a:lumMod val="60000"/>
                <a:lumOff val="40000"/>
                <a:alpha val="36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4291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Тест по теме «Горные породы»</a:t>
            </a:r>
            <a:endParaRPr lang="ru-RU" sz="3600" b="1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Picture 2" descr="http://www.cartoonclipartfree.com/Cliparts_Free/Schule_Free/Cartoon-Clipart-Free-04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136"/>
          <a:stretch>
            <a:fillRect/>
          </a:stretch>
        </p:blipFill>
        <p:spPr bwMode="auto">
          <a:xfrm flipH="1">
            <a:off x="7286644" y="142852"/>
            <a:ext cx="1721343" cy="157163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620688"/>
            <a:ext cx="9144000" cy="580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b="1" dirty="0" smtClean="0">
                <a:latin typeface="Calibri" pitchFamily="34" charset="0"/>
              </a:rPr>
              <a:t>Выберите магматическую горную породу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:</a:t>
            </a:r>
          </a:p>
          <a:p>
            <a:pPr marL="342900" indent="-342900"/>
            <a:r>
              <a:rPr lang="ru-RU" sz="2400" i="1" dirty="0" smtClean="0">
                <a:latin typeface="Calibri" pitchFamily="34" charset="0"/>
              </a:rPr>
              <a:t>     А. Известняк                               Б. Кварц</a:t>
            </a:r>
          </a:p>
          <a:p>
            <a:pPr marL="342900" indent="-342900"/>
            <a:r>
              <a:rPr lang="ru-RU" sz="2400" i="1" dirty="0" smtClean="0">
                <a:latin typeface="Calibri" pitchFamily="34" charset="0"/>
              </a:rPr>
              <a:t>     В. Мрамор                                     Г. Базальт</a:t>
            </a:r>
          </a:p>
          <a:p>
            <a:pPr marL="342900" indent="-342900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2.  </a:t>
            </a:r>
            <a:r>
              <a:rPr lang="ru-RU" sz="2400" b="1" dirty="0" smtClean="0">
                <a:latin typeface="Calibri" pitchFamily="34" charset="0"/>
              </a:rPr>
              <a:t>Осадочной органической является горная порода:</a:t>
            </a:r>
          </a:p>
          <a:p>
            <a:pPr marL="342900" indent="-342900"/>
            <a:r>
              <a:rPr lang="ru-RU" sz="2400" i="1" dirty="0" smtClean="0">
                <a:latin typeface="Calibri" pitchFamily="34" charset="0"/>
              </a:rPr>
              <a:t>     А. Гранит           Б. Гравий          В. Уголь       Г. Кварцит</a:t>
            </a:r>
          </a:p>
          <a:p>
            <a:pPr marL="342900" indent="-342900"/>
            <a:endParaRPr lang="ru-RU" sz="2400" i="1" dirty="0" smtClean="0">
              <a:latin typeface="Calibri" pitchFamily="34" charset="0"/>
            </a:endParaRPr>
          </a:p>
          <a:p>
            <a:pPr marL="342900" indent="-342900">
              <a:lnSpc>
                <a:spcPts val="2100"/>
              </a:lnSpc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3. </a:t>
            </a:r>
            <a:r>
              <a:rPr lang="ru-RU" sz="2400" b="1" dirty="0" smtClean="0">
                <a:latin typeface="Calibri" pitchFamily="34" charset="0"/>
              </a:rPr>
              <a:t>Горные породы, преобразованные в недрах Земли в результате опускания участков земной коры называются:</a:t>
            </a:r>
          </a:p>
          <a:p>
            <a:pPr marL="342900" indent="-342900"/>
            <a:r>
              <a:rPr lang="ru-RU" sz="2400" i="1" dirty="0" smtClean="0">
                <a:latin typeface="Calibri" pitchFamily="34" charset="0"/>
              </a:rPr>
              <a:t>    А. Осадочные  Б. Магматические   В. Метаморфические </a:t>
            </a:r>
          </a:p>
          <a:p>
            <a:pPr marL="342900" indent="-342900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4</a:t>
            </a:r>
            <a:r>
              <a:rPr lang="ru-RU" sz="2400" b="1" dirty="0" smtClean="0">
                <a:latin typeface="Calibri" pitchFamily="34" charset="0"/>
              </a:rPr>
              <a:t>. К метаморфическим горным породам относится</a:t>
            </a:r>
          </a:p>
          <a:p>
            <a:pPr marL="342900" indent="-342900"/>
            <a:r>
              <a:rPr lang="ru-RU" sz="2400" i="1" dirty="0" smtClean="0">
                <a:latin typeface="Calibri" pitchFamily="34" charset="0"/>
              </a:rPr>
              <a:t>    А. Песчаник      Б. Калийная соль     В. Мрамор         Г. Базальт</a:t>
            </a:r>
            <a:endParaRPr lang="ru-RU" sz="2400" dirty="0" smtClean="0">
              <a:latin typeface="Calibri" pitchFamily="34" charset="0"/>
            </a:endParaRPr>
          </a:p>
          <a:p>
            <a:pPr marL="342900" indent="-342900"/>
            <a:r>
              <a:rPr lang="ru-RU" sz="2400" b="1" dirty="0" smtClean="0">
                <a:latin typeface="Calibri" pitchFamily="34" charset="0"/>
              </a:rPr>
              <a:t>5. Самым твердым минералом на Земле является?</a:t>
            </a:r>
          </a:p>
          <a:p>
            <a:pPr marL="342900" indent="-342900"/>
            <a:r>
              <a:rPr lang="ru-RU" sz="2400" i="1" dirty="0" smtClean="0">
                <a:latin typeface="Calibri" pitchFamily="34" charset="0"/>
              </a:rPr>
              <a:t>    А.  Топаз            Б. Гипс             В. Кварц            Г. Алмаз</a:t>
            </a:r>
          </a:p>
          <a:p>
            <a:pPr marL="342900" indent="-342900"/>
            <a:r>
              <a:rPr lang="ru-RU" sz="2400" b="1" dirty="0" smtClean="0">
                <a:latin typeface="Calibri" pitchFamily="34" charset="0"/>
              </a:rPr>
              <a:t>6. К обломочным горным породам относятся?</a:t>
            </a:r>
          </a:p>
          <a:p>
            <a:pPr marL="342900" indent="-342900"/>
            <a:r>
              <a:rPr lang="ru-RU" sz="2400" i="1" dirty="0" smtClean="0">
                <a:latin typeface="Calibri" pitchFamily="34" charset="0"/>
              </a:rPr>
              <a:t>    А. Известняк         Б.Песок            В.Пемза        Г. Мел</a:t>
            </a:r>
            <a:endParaRPr lang="ru-RU" sz="2400" dirty="0" smtClean="0">
              <a:latin typeface="Calibri" pitchFamily="34" charset="0"/>
            </a:endParaRPr>
          </a:p>
          <a:p>
            <a:endParaRPr lang="ru-RU" sz="2400" dirty="0">
              <a:latin typeface="Calibri" pitchFamily="34" charset="0"/>
            </a:endParaRPr>
          </a:p>
        </p:txBody>
      </p:sp>
      <p:sp>
        <p:nvSpPr>
          <p:cNvPr id="8" name="Овал 7">
            <a:hlinkClick r:id="" action="ppaction://hlinkshowjump?jump=nextslide" highlightClick="1"/>
          </p:cNvPr>
          <p:cNvSpPr/>
          <p:nvPr/>
        </p:nvSpPr>
        <p:spPr>
          <a:xfrm>
            <a:off x="7429520" y="6309320"/>
            <a:ext cx="1571636" cy="40582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Ответы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067944" y="6453336"/>
            <a:ext cx="15552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Автор: Безногова  О.Н.</a:t>
            </a:r>
            <a:endParaRPr lang="ru-RU" sz="1000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4291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Тест по теме «Горные породы»</a:t>
            </a:r>
            <a:endParaRPr lang="ru-RU" sz="3600" b="1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Picture 2" descr="http://www.cartoonclipartfree.com/Cliparts_Free/Schule_Free/Cartoon-Clipart-Free-04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136"/>
          <a:stretch>
            <a:fillRect/>
          </a:stretch>
        </p:blipFill>
        <p:spPr bwMode="auto">
          <a:xfrm flipH="1">
            <a:off x="7286644" y="142852"/>
            <a:ext cx="1721343" cy="157163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620688"/>
            <a:ext cx="9144000" cy="580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b="1" dirty="0" smtClean="0">
                <a:latin typeface="Calibri" pitchFamily="34" charset="0"/>
              </a:rPr>
              <a:t>Выберите магматическую горную породу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:</a:t>
            </a:r>
          </a:p>
          <a:p>
            <a:pPr marL="342900" indent="-342900"/>
            <a:r>
              <a:rPr lang="ru-RU" sz="2400" i="1" dirty="0" smtClean="0">
                <a:latin typeface="Calibri" pitchFamily="34" charset="0"/>
              </a:rPr>
              <a:t>      А. Известняк                     Б. Кварц</a:t>
            </a:r>
          </a:p>
          <a:p>
            <a:pPr marL="342900" indent="-342900"/>
            <a:r>
              <a:rPr lang="ru-RU" sz="2400" i="1" dirty="0" smtClean="0">
                <a:latin typeface="Calibri" pitchFamily="34" charset="0"/>
              </a:rPr>
              <a:t>      В. Мрамор                       </a:t>
            </a:r>
            <a:r>
              <a:rPr lang="ru-RU" sz="2400" b="1" i="1" dirty="0" smtClean="0">
                <a:solidFill>
                  <a:srgbClr val="FF0000"/>
                </a:solidFill>
                <a:latin typeface="Calibri" pitchFamily="34" charset="0"/>
              </a:rPr>
              <a:t>Г. Базальт</a:t>
            </a:r>
          </a:p>
          <a:p>
            <a:pPr marL="342900" indent="-342900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2.  </a:t>
            </a:r>
            <a:r>
              <a:rPr lang="ru-RU" sz="2400" b="1" dirty="0" smtClean="0">
                <a:latin typeface="Calibri" pitchFamily="34" charset="0"/>
              </a:rPr>
              <a:t>Осадочной органической является горная порода:</a:t>
            </a:r>
          </a:p>
          <a:p>
            <a:pPr marL="342900" indent="-342900"/>
            <a:r>
              <a:rPr lang="ru-RU" sz="2400" i="1" dirty="0" smtClean="0">
                <a:latin typeface="Calibri" pitchFamily="34" charset="0"/>
              </a:rPr>
              <a:t>     А. Гранит           Б. Гравий          </a:t>
            </a:r>
            <a:r>
              <a:rPr lang="ru-RU" sz="2400" b="1" i="1" dirty="0" smtClean="0">
                <a:solidFill>
                  <a:srgbClr val="FF0000"/>
                </a:solidFill>
                <a:latin typeface="Calibri" pitchFamily="34" charset="0"/>
              </a:rPr>
              <a:t>В. Уголь       </a:t>
            </a:r>
            <a:r>
              <a:rPr lang="ru-RU" sz="2400" i="1" dirty="0" smtClean="0">
                <a:latin typeface="Calibri" pitchFamily="34" charset="0"/>
              </a:rPr>
              <a:t>Г. Кварцит</a:t>
            </a:r>
          </a:p>
          <a:p>
            <a:pPr marL="342900" indent="-342900"/>
            <a:endParaRPr lang="ru-RU" sz="2400" i="1" dirty="0" smtClean="0">
              <a:latin typeface="Calibri" pitchFamily="34" charset="0"/>
            </a:endParaRPr>
          </a:p>
          <a:p>
            <a:pPr marL="342900" indent="-342900">
              <a:lnSpc>
                <a:spcPts val="2100"/>
              </a:lnSpc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3. </a:t>
            </a:r>
            <a:r>
              <a:rPr lang="ru-RU" sz="2400" b="1" dirty="0" smtClean="0">
                <a:latin typeface="Calibri" pitchFamily="34" charset="0"/>
              </a:rPr>
              <a:t>Горные породы, преобразованные в недрах Земли в результате опускания участков земной коры называются:</a:t>
            </a:r>
          </a:p>
          <a:p>
            <a:pPr marL="342900" indent="-342900"/>
            <a:r>
              <a:rPr lang="ru-RU" sz="2400" i="1" dirty="0" smtClean="0">
                <a:latin typeface="Calibri" pitchFamily="34" charset="0"/>
              </a:rPr>
              <a:t>     А. Осадочные  Б. Магматические   </a:t>
            </a:r>
            <a:r>
              <a:rPr lang="ru-RU" sz="2400" b="1" i="1" dirty="0" smtClean="0">
                <a:solidFill>
                  <a:srgbClr val="FF0000"/>
                </a:solidFill>
                <a:latin typeface="Calibri" pitchFamily="34" charset="0"/>
              </a:rPr>
              <a:t>В. Метаморфические </a:t>
            </a:r>
          </a:p>
          <a:p>
            <a:pPr marL="342900" indent="-342900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4</a:t>
            </a:r>
            <a:r>
              <a:rPr lang="ru-RU" sz="2400" b="1" dirty="0" smtClean="0">
                <a:latin typeface="Calibri" pitchFamily="34" charset="0"/>
              </a:rPr>
              <a:t>. К метаморфическим горным породам относится</a:t>
            </a:r>
          </a:p>
          <a:p>
            <a:pPr marL="342900" indent="-342900"/>
            <a:r>
              <a:rPr lang="ru-RU" sz="2400" i="1" dirty="0" smtClean="0">
                <a:latin typeface="Calibri" pitchFamily="34" charset="0"/>
              </a:rPr>
              <a:t>    А. Песчаник      Б. Калийная соль     </a:t>
            </a:r>
            <a:r>
              <a:rPr lang="ru-RU" sz="2400" b="1" i="1" dirty="0" smtClean="0">
                <a:solidFill>
                  <a:srgbClr val="FF0000"/>
                </a:solidFill>
                <a:latin typeface="Calibri" pitchFamily="34" charset="0"/>
              </a:rPr>
              <a:t>В. Мрамор   </a:t>
            </a:r>
            <a:r>
              <a:rPr lang="ru-RU" sz="2400" i="1" dirty="0" smtClean="0">
                <a:latin typeface="Calibri" pitchFamily="34" charset="0"/>
              </a:rPr>
              <a:t>Г. Базальт</a:t>
            </a:r>
            <a:endParaRPr lang="ru-RU" sz="2400" dirty="0" smtClean="0">
              <a:latin typeface="Calibri" pitchFamily="34" charset="0"/>
            </a:endParaRPr>
          </a:p>
          <a:p>
            <a:pPr marL="342900" indent="-342900"/>
            <a:r>
              <a:rPr lang="ru-RU" sz="2400" b="1" dirty="0" smtClean="0">
                <a:latin typeface="Calibri" pitchFamily="34" charset="0"/>
              </a:rPr>
              <a:t>5. Самым твердым минералом на Земле является?</a:t>
            </a:r>
          </a:p>
          <a:p>
            <a:pPr marL="342900" indent="-342900"/>
            <a:r>
              <a:rPr lang="ru-RU" sz="2400" i="1" dirty="0" smtClean="0">
                <a:latin typeface="Calibri" pitchFamily="34" charset="0"/>
              </a:rPr>
              <a:t>    А.  Топаз            Б. Гипс             В. Кварц            </a:t>
            </a:r>
            <a:r>
              <a:rPr lang="ru-RU" sz="2400" b="1" i="1" dirty="0" smtClean="0">
                <a:solidFill>
                  <a:srgbClr val="FF0000"/>
                </a:solidFill>
                <a:latin typeface="Calibri" pitchFamily="34" charset="0"/>
              </a:rPr>
              <a:t>Г. Алмаз</a:t>
            </a:r>
          </a:p>
          <a:p>
            <a:pPr marL="342900" indent="-342900"/>
            <a:r>
              <a:rPr lang="ru-RU" sz="2400" b="1" dirty="0" smtClean="0">
                <a:latin typeface="Calibri" pitchFamily="34" charset="0"/>
              </a:rPr>
              <a:t>6. К обломочным горным породам относятся?</a:t>
            </a:r>
          </a:p>
          <a:p>
            <a:pPr marL="342900" indent="-342900"/>
            <a:r>
              <a:rPr lang="ru-RU" sz="2400" i="1" dirty="0" smtClean="0">
                <a:latin typeface="Calibri" pitchFamily="34" charset="0"/>
              </a:rPr>
              <a:t>    А. Известняк         </a:t>
            </a:r>
            <a:r>
              <a:rPr lang="ru-RU" sz="2400" b="1" i="1" dirty="0" smtClean="0">
                <a:solidFill>
                  <a:srgbClr val="FF0000"/>
                </a:solidFill>
                <a:latin typeface="Calibri" pitchFamily="34" charset="0"/>
              </a:rPr>
              <a:t>Б.Песок    </a:t>
            </a:r>
            <a:r>
              <a:rPr lang="ru-RU" sz="2400" i="1" dirty="0" smtClean="0">
                <a:latin typeface="Calibri" pitchFamily="34" charset="0"/>
              </a:rPr>
              <a:t>        В.Пемза        Г. Мел</a:t>
            </a:r>
            <a:endParaRPr lang="ru-RU" sz="2400" dirty="0" smtClean="0">
              <a:latin typeface="Calibri" pitchFamily="34" charset="0"/>
            </a:endParaRPr>
          </a:p>
          <a:p>
            <a:endParaRPr lang="ru-RU" sz="2400" dirty="0">
              <a:latin typeface="Calibri" pitchFamily="34" charset="0"/>
            </a:endParaRPr>
          </a:p>
        </p:txBody>
      </p:sp>
      <p:sp>
        <p:nvSpPr>
          <p:cNvPr id="7" name="Умножение 6">
            <a:hlinkClick r:id="" action="ppaction://hlinkshowjump?jump=endshow" highlightClick="1"/>
            <a:hlinkHover r:id="" action="ppaction://noaction" highlightClick="1"/>
          </p:cNvPr>
          <p:cNvSpPr/>
          <p:nvPr/>
        </p:nvSpPr>
        <p:spPr>
          <a:xfrm>
            <a:off x="0" y="6165304"/>
            <a:ext cx="755576" cy="692696"/>
          </a:xfrm>
          <a:prstGeom prst="mathMultiply">
            <a:avLst/>
          </a:prstGeom>
          <a:gradFill flip="none" rotWithShape="1">
            <a:gsLst>
              <a:gs pos="18000">
                <a:srgbClr val="FFEFD1">
                  <a:alpha val="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lin ang="13500000" scaled="1"/>
            <a:tileRect/>
          </a:gra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ашивка 8">
            <a:hlinkClick r:id="" action="ppaction://hlinkshowjump?jump=nextslide"/>
          </p:cNvPr>
          <p:cNvSpPr/>
          <p:nvPr/>
        </p:nvSpPr>
        <p:spPr>
          <a:xfrm>
            <a:off x="8639944" y="6425952"/>
            <a:ext cx="504056" cy="432048"/>
          </a:xfrm>
          <a:prstGeom prst="chevron">
            <a:avLst/>
          </a:prstGeom>
          <a:gradFill flip="none" rotWithShape="1">
            <a:gsLst>
              <a:gs pos="18000">
                <a:srgbClr val="FFEFD1">
                  <a:alpha val="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lin ang="13500000" scaled="1"/>
            <a:tileRect/>
          </a:gra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Нашивка 9">
            <a:hlinkClick r:id="" action="ppaction://hlinkshowjump?jump=firstslide" tooltip="НАЧАЛО"/>
          </p:cNvPr>
          <p:cNvSpPr/>
          <p:nvPr/>
        </p:nvSpPr>
        <p:spPr>
          <a:xfrm flipH="1">
            <a:off x="8244408" y="6425952"/>
            <a:ext cx="500066" cy="432048"/>
          </a:xfrm>
          <a:prstGeom prst="chevron">
            <a:avLst/>
          </a:prstGeom>
          <a:gradFill flip="none" rotWithShape="1">
            <a:gsLst>
              <a:gs pos="18000">
                <a:srgbClr val="FFEFD1">
                  <a:alpha val="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lin ang="13500000" scaled="1"/>
            <a:tileRect/>
          </a:gra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67944" y="6453336"/>
            <a:ext cx="15552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Автор: Безногова  О.Н.</a:t>
            </a:r>
            <a:endParaRPr lang="ru-RU" sz="1000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Ресурсы:</a:t>
            </a:r>
            <a:endParaRPr lang="ru-RU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400" dirty="0" smtClean="0"/>
              <a:t>http://s017.radikal.ru/i415/1501/6a/96691b74e418.png</a:t>
            </a:r>
          </a:p>
          <a:p>
            <a:r>
              <a:rPr lang="en-US" sz="1400" dirty="0" smtClean="0"/>
              <a:t>http://sdnnet.ru/images/uploads/yadro_zemli_yavlyaetsya_nesimmetrichnym_uchenye.jpg</a:t>
            </a:r>
          </a:p>
          <a:p>
            <a:r>
              <a:rPr lang="ru-RU" sz="1400" dirty="0" smtClean="0"/>
              <a:t>На слайдах № 7- 8 использована информация презентации </a:t>
            </a:r>
            <a:r>
              <a:rPr lang="ru-RU" sz="1400" dirty="0" err="1" smtClean="0"/>
              <a:t>Безноговой</a:t>
            </a:r>
            <a:r>
              <a:rPr lang="ru-RU" sz="1400" dirty="0" smtClean="0"/>
              <a:t> О.Н.</a:t>
            </a:r>
          </a:p>
          <a:p>
            <a:r>
              <a:rPr lang="en-US" sz="1400" dirty="0" smtClean="0"/>
              <a:t>http://priekavos.lt/wp-content/uploads/2013/10/yzntari-e1382480538792.jpg</a:t>
            </a:r>
          </a:p>
          <a:p>
            <a:r>
              <a:rPr lang="en-US" sz="1400" dirty="0" smtClean="0"/>
              <a:t>http://smashinghub.com/wp-content/uploads/2012/03/17.-Gravel-Texture.jpg</a:t>
            </a:r>
          </a:p>
          <a:p>
            <a:r>
              <a:rPr lang="en-US" sz="1400" dirty="0" smtClean="0"/>
              <a:t>http://e-times.com.ua/wp-content/uploads/2014/03/glina_dlya_proizvodstva.jpg</a:t>
            </a:r>
          </a:p>
          <a:p>
            <a:r>
              <a:rPr lang="en-US" sz="1400" dirty="0" smtClean="0"/>
              <a:t>http://www.nol-tec.com/images/categories/iStock_000015098285Small%20-%20Lignite.jpg</a:t>
            </a:r>
          </a:p>
          <a:p>
            <a:r>
              <a:rPr lang="en-US" sz="1400" dirty="0" smtClean="0"/>
              <a:t>http://www.lotosgtrk.ru/upload/iblock/52f/52fbb71e4a4ecb83e85b0d8271871f5e.jpg</a:t>
            </a:r>
            <a:endParaRPr lang="ru-RU" sz="1400" dirty="0"/>
          </a:p>
        </p:txBody>
      </p:sp>
      <p:sp>
        <p:nvSpPr>
          <p:cNvPr id="4" name="Умножение 3">
            <a:hlinkClick r:id="" action="ppaction://hlinkshowjump?jump=endshow" highlightClick="1"/>
            <a:hlinkHover r:id="" action="ppaction://noaction" highlightClick="1"/>
          </p:cNvPr>
          <p:cNvSpPr/>
          <p:nvPr/>
        </p:nvSpPr>
        <p:spPr>
          <a:xfrm>
            <a:off x="-108520" y="6215082"/>
            <a:ext cx="714380" cy="642918"/>
          </a:xfrm>
          <a:prstGeom prst="mathMultiply">
            <a:avLst/>
          </a:prstGeom>
          <a:gradFill rotWithShape="1">
            <a:gsLst>
              <a:gs pos="23000">
                <a:srgbClr val="FFEFD1">
                  <a:alpha val="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9525" cap="flat" cmpd="sng" algn="ctr">
            <a:solidFill>
              <a:schemeClr val="accent4">
                <a:lumMod val="60000"/>
                <a:lumOff val="40000"/>
                <a:alpha val="36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ашивка 4">
            <a:hlinkClick r:id="" action="ppaction://hlinkshowjump?jump=nextslide" tooltip="ДАЛЕЕ"/>
          </p:cNvPr>
          <p:cNvSpPr/>
          <p:nvPr/>
        </p:nvSpPr>
        <p:spPr>
          <a:xfrm>
            <a:off x="8643966" y="6429396"/>
            <a:ext cx="467438" cy="359438"/>
          </a:xfrm>
          <a:prstGeom prst="chevron">
            <a:avLst>
              <a:gd name="adj" fmla="val 57661"/>
            </a:avLst>
          </a:prstGeom>
          <a:gradFill rotWithShape="1">
            <a:gsLst>
              <a:gs pos="23000">
                <a:srgbClr val="FFEFD1">
                  <a:alpha val="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9525" cap="flat" cmpd="sng" algn="ctr">
            <a:solidFill>
              <a:schemeClr val="accent4">
                <a:lumMod val="60000"/>
                <a:lumOff val="40000"/>
                <a:alpha val="36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Задачи урока: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3052936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 smtClean="0"/>
              <a:t>Познакомиться с внутренним строением Земли.</a:t>
            </a:r>
          </a:p>
          <a:p>
            <a:r>
              <a:rPr lang="ru-RU" sz="2400" dirty="0" smtClean="0"/>
              <a:t>Узнать из чего состоит земная кора.</a:t>
            </a:r>
          </a:p>
          <a:p>
            <a:r>
              <a:rPr lang="ru-RU" sz="2400" dirty="0" smtClean="0"/>
              <a:t>Что такое горные породы и минералы?</a:t>
            </a:r>
          </a:p>
          <a:p>
            <a:r>
              <a:rPr lang="ru-RU" sz="2400" dirty="0" smtClean="0"/>
              <a:t>Установить, как разделяются горные породы по происхождению.</a:t>
            </a:r>
          </a:p>
          <a:p>
            <a:r>
              <a:rPr lang="ru-RU" sz="2400" dirty="0" smtClean="0"/>
              <a:t>Узнать, какие горные породы являются магматическими, а какие – осадочными и метаморфическими.</a:t>
            </a:r>
          </a:p>
          <a:p>
            <a:endParaRPr lang="ru-RU" sz="2400" dirty="0"/>
          </a:p>
        </p:txBody>
      </p:sp>
      <p:sp>
        <p:nvSpPr>
          <p:cNvPr id="4" name="Умножение 3">
            <a:hlinkClick r:id="" action="ppaction://hlinkshowjump?jump=endshow" highlightClick="1"/>
            <a:hlinkHover r:id="" action="ppaction://noaction" highlightClick="1"/>
          </p:cNvPr>
          <p:cNvSpPr/>
          <p:nvPr/>
        </p:nvSpPr>
        <p:spPr>
          <a:xfrm>
            <a:off x="-108520" y="6215082"/>
            <a:ext cx="714380" cy="642918"/>
          </a:xfrm>
          <a:prstGeom prst="mathMultiply">
            <a:avLst/>
          </a:prstGeom>
          <a:gradFill rotWithShape="1">
            <a:gsLst>
              <a:gs pos="23000">
                <a:srgbClr val="FFEFD1">
                  <a:alpha val="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9525" cap="flat" cmpd="sng" algn="ctr">
            <a:solidFill>
              <a:schemeClr val="accent4">
                <a:lumMod val="60000"/>
                <a:lumOff val="40000"/>
                <a:alpha val="36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ашивка 4">
            <a:hlinkClick r:id="" action="ppaction://hlinkshowjump?jump=nextslide" tooltip="ДАЛЕЕ"/>
          </p:cNvPr>
          <p:cNvSpPr/>
          <p:nvPr/>
        </p:nvSpPr>
        <p:spPr>
          <a:xfrm>
            <a:off x="8643966" y="6429396"/>
            <a:ext cx="467438" cy="359438"/>
          </a:xfrm>
          <a:prstGeom prst="chevron">
            <a:avLst>
              <a:gd name="adj" fmla="val 57661"/>
            </a:avLst>
          </a:prstGeom>
          <a:gradFill rotWithShape="1">
            <a:gsLst>
              <a:gs pos="23000">
                <a:srgbClr val="FFEFD1">
                  <a:alpha val="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9525" cap="flat" cmpd="sng" algn="ctr">
            <a:solidFill>
              <a:schemeClr val="accent4">
                <a:lumMod val="60000"/>
                <a:lumOff val="40000"/>
                <a:alpha val="36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Рисунок 5" descr="19-10058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9632" y="4682219"/>
            <a:ext cx="2520280" cy="2175781"/>
          </a:xfrm>
          <a:prstGeom prst="rect">
            <a:avLst/>
          </a:prstGeom>
        </p:spPr>
      </p:pic>
      <p:pic>
        <p:nvPicPr>
          <p:cNvPr id="7" name="Рисунок 6" descr="19-10057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48064" y="4338682"/>
            <a:ext cx="2825833" cy="251931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32656"/>
            <a:ext cx="8229600" cy="720080"/>
          </a:xfrm>
        </p:spPr>
        <p:txBody>
          <a:bodyPr/>
          <a:lstStyle/>
          <a:p>
            <a:r>
              <a:rPr lang="ru-RU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Строение Земли</a:t>
            </a:r>
          </a:p>
        </p:txBody>
      </p:sp>
      <p:pic>
        <p:nvPicPr>
          <p:cNvPr id="7172" name="Picture 4" descr="1"/>
          <p:cNvPicPr>
            <a:picLocks noChangeAspect="1" noChangeArrowheads="1"/>
          </p:cNvPicPr>
          <p:nvPr/>
        </p:nvPicPr>
        <p:blipFill>
          <a:blip r:embed="rId4" cstate="print"/>
          <a:srcRect l="11835" t="1310" r="1220"/>
          <a:stretch>
            <a:fillRect/>
          </a:stretch>
        </p:blipFill>
        <p:spPr bwMode="auto">
          <a:xfrm>
            <a:off x="1979712" y="1268760"/>
            <a:ext cx="4968552" cy="4824536"/>
          </a:xfrm>
          <a:prstGeom prst="ellipse">
            <a:avLst/>
          </a:prstGeom>
          <a:ln w="127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Умножение 4">
            <a:hlinkClick r:id="" action="ppaction://hlinkshowjump?jump=endshow" highlightClick="1"/>
            <a:hlinkHover r:id="" action="ppaction://noaction" highlightClick="1"/>
          </p:cNvPr>
          <p:cNvSpPr/>
          <p:nvPr/>
        </p:nvSpPr>
        <p:spPr>
          <a:xfrm>
            <a:off x="-108520" y="6215082"/>
            <a:ext cx="714380" cy="642918"/>
          </a:xfrm>
          <a:prstGeom prst="mathMultiply">
            <a:avLst/>
          </a:prstGeom>
          <a:gradFill flip="none" rotWithShape="1">
            <a:gsLst>
              <a:gs pos="49000">
                <a:srgbClr val="000000">
                  <a:alpha val="0"/>
                </a:srgb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8900000" scaled="1"/>
            <a:tileRect/>
          </a:gradFill>
          <a:ln>
            <a:solidFill>
              <a:schemeClr val="accent1">
                <a:shade val="48000"/>
                <a:satMod val="110000"/>
                <a:alpha val="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ашивка 5">
            <a:hlinkClick r:id="" action="ppaction://hlinkshowjump?jump=nextslide" tooltip="ДАЛЕЕ"/>
          </p:cNvPr>
          <p:cNvSpPr/>
          <p:nvPr/>
        </p:nvSpPr>
        <p:spPr>
          <a:xfrm>
            <a:off x="8643966" y="6429396"/>
            <a:ext cx="467438" cy="359438"/>
          </a:xfrm>
          <a:prstGeom prst="chevron">
            <a:avLst>
              <a:gd name="adj" fmla="val 57661"/>
            </a:avLst>
          </a:prstGeom>
          <a:gradFill flip="none" rotWithShape="1">
            <a:gsLst>
              <a:gs pos="49000">
                <a:srgbClr val="000000">
                  <a:alpha val="0"/>
                </a:srgb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8900000" scaled="1"/>
            <a:tileRect/>
          </a:gradFill>
          <a:ln>
            <a:solidFill>
              <a:schemeClr val="accent1">
                <a:shade val="48000"/>
                <a:satMod val="110000"/>
                <a:alpha val="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059832" y="1412776"/>
            <a:ext cx="3168352" cy="3456383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563888" y="1988840"/>
            <a:ext cx="2304256" cy="244827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923928" y="2636912"/>
            <a:ext cx="1440160" cy="144016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283968" y="3356992"/>
            <a:ext cx="576064" cy="57606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 descr="ico_pi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55776" y="4725144"/>
            <a:ext cx="533333" cy="546032"/>
          </a:xfrm>
          <a:prstGeom prst="rect">
            <a:avLst/>
          </a:prstGeom>
        </p:spPr>
      </p:pic>
      <p:pic>
        <p:nvPicPr>
          <p:cNvPr id="17" name="Рисунок 16" descr="yadro_zemli_yavlyaetsya_nesimmetrichnym_ucheny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323528" y="548680"/>
            <a:ext cx="7704856" cy="6172200"/>
          </a:xfrm>
          <a:prstGeom prst="rect">
            <a:avLst/>
          </a:prstGeom>
        </p:spPr>
      </p:pic>
      <p:sp>
        <p:nvSpPr>
          <p:cNvPr id="12" name="Прямоугольная выноска 11"/>
          <p:cNvSpPr/>
          <p:nvPr/>
        </p:nvSpPr>
        <p:spPr>
          <a:xfrm>
            <a:off x="7092280" y="1628800"/>
            <a:ext cx="1584176" cy="288032"/>
          </a:xfrm>
          <a:prstGeom prst="wedgeRectCallout">
            <a:avLst>
              <a:gd name="adj1" fmla="val -155515"/>
              <a:gd name="adj2" fmla="val 124229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Земная кора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7164288" y="2132856"/>
            <a:ext cx="1584176" cy="288032"/>
          </a:xfrm>
          <a:prstGeom prst="wedgeRectCallout">
            <a:avLst>
              <a:gd name="adj1" fmla="val -155515"/>
              <a:gd name="adj2" fmla="val 124229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М</a:t>
            </a:r>
            <a:r>
              <a:rPr lang="ru-RU" dirty="0" smtClean="0">
                <a:solidFill>
                  <a:schemeClr val="tx1"/>
                </a:solidFill>
              </a:rPr>
              <a:t>антия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7092280" y="2780928"/>
            <a:ext cx="1584176" cy="288032"/>
          </a:xfrm>
          <a:prstGeom prst="wedgeRectCallout">
            <a:avLst>
              <a:gd name="adj1" fmla="val -179380"/>
              <a:gd name="adj2" fmla="val 148649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Внешнее ядро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7092280" y="3284984"/>
            <a:ext cx="1872208" cy="288032"/>
          </a:xfrm>
          <a:prstGeom prst="wedgeRectCallout">
            <a:avLst>
              <a:gd name="adj1" fmla="val -204910"/>
              <a:gd name="adj2" fmla="val 93704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Внутреннее ядро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/>
          <p:nvPr/>
        </p:nvGrpSpPr>
        <p:grpSpPr>
          <a:xfrm rot="189122">
            <a:off x="708158" y="1582282"/>
            <a:ext cx="7929618" cy="6746069"/>
            <a:chOff x="178468" y="500042"/>
            <a:chExt cx="8984242" cy="7828480"/>
          </a:xfrm>
        </p:grpSpPr>
        <p:sp>
          <p:nvSpPr>
            <p:cNvPr id="6" name="Овал 5"/>
            <p:cNvSpPr/>
            <p:nvPr/>
          </p:nvSpPr>
          <p:spPr bwMode="auto">
            <a:xfrm>
              <a:off x="1428728" y="500042"/>
              <a:ext cx="6500858" cy="6357958"/>
            </a:xfrm>
            <a:prstGeom prst="ellipse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800" b="1" i="0" u="none" strike="noStrike" cap="none" normalizeH="0" baseline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7" name="Овал 6"/>
            <p:cNvSpPr/>
            <p:nvPr/>
          </p:nvSpPr>
          <p:spPr bwMode="auto">
            <a:xfrm>
              <a:off x="1500166" y="714356"/>
              <a:ext cx="6429420" cy="6143644"/>
            </a:xfrm>
            <a:prstGeom prst="ellipse">
              <a:avLst/>
            </a:prstGeom>
            <a:solidFill>
              <a:srgbClr val="FFC000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8" name="Овал 7"/>
            <p:cNvSpPr/>
            <p:nvPr/>
          </p:nvSpPr>
          <p:spPr bwMode="auto">
            <a:xfrm>
              <a:off x="2857488" y="3357562"/>
              <a:ext cx="3714776" cy="350043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9" name="Овал 8"/>
            <p:cNvSpPr/>
            <p:nvPr/>
          </p:nvSpPr>
          <p:spPr bwMode="auto">
            <a:xfrm>
              <a:off x="3714744" y="4857736"/>
              <a:ext cx="2000264" cy="2000264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 bwMode="auto">
            <a:xfrm rot="1701728">
              <a:off x="6019406" y="1583714"/>
              <a:ext cx="3143304" cy="628654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800" b="1" i="0" u="none" strike="noStrike" cap="none" normalizeH="0" baseline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 bwMode="auto">
            <a:xfrm rot="19464436">
              <a:off x="178468" y="2041978"/>
              <a:ext cx="3143304" cy="628654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</p:grp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79512" y="404664"/>
            <a:ext cx="8964488" cy="490538"/>
          </a:xfrm>
          <a:prstGeom prst="rect">
            <a:avLst/>
          </a:prstGeom>
        </p:spPr>
        <p:txBody>
          <a:bodyPr/>
          <a:lstStyle/>
          <a:p>
            <a:pPr marL="762000" marR="0" lvl="0" indent="-76200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Внутреннее строение и оболочки Земли</a:t>
            </a:r>
            <a:endParaRPr kumimoji="0" lang="ru-RU" sz="2800" b="1" i="0" u="none" strike="noStrike" kern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29124" y="5572140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ru-RU" sz="320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4500562" y="4357694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ru-RU" sz="320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00562" y="264318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ru-RU" sz="320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00694" y="5786454"/>
            <a:ext cx="1951626" cy="400110"/>
          </a:xfrm>
          <a:prstGeom prst="wedgeRectCallout">
            <a:avLst>
              <a:gd name="adj1" fmla="val -75689"/>
              <a:gd name="adj2" fmla="val -15901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0" dirty="0" smtClean="0">
                <a:latin typeface="+mj-lt"/>
              </a:rPr>
              <a:t>Твёрдое ядро</a:t>
            </a:r>
            <a:endParaRPr lang="ru-RU" sz="2000" b="0" dirty="0">
              <a:latin typeface="+mj-lt"/>
            </a:endParaRPr>
          </a:p>
        </p:txBody>
      </p:sp>
      <p:sp>
        <p:nvSpPr>
          <p:cNvPr id="19" name="Прямоугольная выноска 18"/>
          <p:cNvSpPr/>
          <p:nvPr/>
        </p:nvSpPr>
        <p:spPr bwMode="auto">
          <a:xfrm>
            <a:off x="6286480" y="4429132"/>
            <a:ext cx="2857520" cy="512036"/>
          </a:xfrm>
          <a:prstGeom prst="wedgeRectCallout">
            <a:avLst>
              <a:gd name="adj1" fmla="val -95055"/>
              <a:gd name="adj2" fmla="val -18981"/>
            </a:avLst>
          </a:prstGeom>
          <a:noFill/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Жидкое внешнее ядро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58082" y="2643183"/>
            <a:ext cx="1500198" cy="400110"/>
          </a:xfrm>
          <a:prstGeom prst="wedgeRectCallout">
            <a:avLst>
              <a:gd name="adj1" fmla="val -215830"/>
              <a:gd name="adj2" fmla="val 37741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0" dirty="0" smtClean="0">
                <a:latin typeface="+mj-lt"/>
              </a:rPr>
              <a:t>Мантия</a:t>
            </a:r>
            <a:endParaRPr lang="ru-RU" sz="2000" b="0" dirty="0">
              <a:latin typeface="+mj-lt"/>
            </a:endParaRPr>
          </a:p>
        </p:txBody>
      </p:sp>
      <p:sp>
        <p:nvSpPr>
          <p:cNvPr id="21" name="Прямоугольная выноска 20"/>
          <p:cNvSpPr/>
          <p:nvPr/>
        </p:nvSpPr>
        <p:spPr bwMode="auto">
          <a:xfrm>
            <a:off x="179512" y="1988840"/>
            <a:ext cx="1820720" cy="360040"/>
          </a:xfrm>
          <a:prstGeom prst="wedgeRectCallout">
            <a:avLst>
              <a:gd name="adj1" fmla="val 103779"/>
              <a:gd name="adj2" fmla="val 24327"/>
            </a:avLst>
          </a:prstGeom>
          <a:noFill/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Земная кора</a:t>
            </a:r>
          </a:p>
        </p:txBody>
      </p:sp>
      <p:pic>
        <p:nvPicPr>
          <p:cNvPr id="23" name="Рисунок 22" descr="j043259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3728" y="692696"/>
            <a:ext cx="785818" cy="785818"/>
          </a:xfrm>
          <a:prstGeom prst="rect">
            <a:avLst/>
          </a:prstGeom>
        </p:spPr>
      </p:pic>
      <p:pic>
        <p:nvPicPr>
          <p:cNvPr id="24" name="Рисунок 23" descr="j043259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410446">
            <a:off x="2860525" y="637406"/>
            <a:ext cx="623885" cy="623885"/>
          </a:xfrm>
          <a:prstGeom prst="rect">
            <a:avLst/>
          </a:prstGeom>
        </p:spPr>
      </p:pic>
      <p:sp>
        <p:nvSpPr>
          <p:cNvPr id="25" name="Равнобедренный треугольник 24"/>
          <p:cNvSpPr/>
          <p:nvPr/>
        </p:nvSpPr>
        <p:spPr bwMode="auto">
          <a:xfrm rot="19230549">
            <a:off x="2204106" y="1489726"/>
            <a:ext cx="1000132" cy="1000156"/>
          </a:xfrm>
          <a:prstGeom prst="triangle">
            <a:avLst/>
          </a:prstGeom>
          <a:blipFill>
            <a:blip r:embed="rId3" cstate="print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Равнобедренный треугольник 25"/>
          <p:cNvSpPr/>
          <p:nvPr/>
        </p:nvSpPr>
        <p:spPr bwMode="auto">
          <a:xfrm rot="19968464">
            <a:off x="2746070" y="1503294"/>
            <a:ext cx="794341" cy="642447"/>
          </a:xfrm>
          <a:prstGeom prst="triangle">
            <a:avLst/>
          </a:prstGeom>
          <a:blipFill>
            <a:blip r:embed="rId3" cstate="print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Месяц 28"/>
          <p:cNvSpPr/>
          <p:nvPr/>
        </p:nvSpPr>
        <p:spPr bwMode="auto">
          <a:xfrm rot="5737920">
            <a:off x="4664584" y="424565"/>
            <a:ext cx="571504" cy="2857520"/>
          </a:xfrm>
          <a:prstGeom prst="moon">
            <a:avLst>
              <a:gd name="adj" fmla="val 42871"/>
            </a:avLst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Прямоугольная выноска 29"/>
          <p:cNvSpPr/>
          <p:nvPr/>
        </p:nvSpPr>
        <p:spPr bwMode="auto">
          <a:xfrm>
            <a:off x="5148064" y="980728"/>
            <a:ext cx="1927116" cy="432048"/>
          </a:xfrm>
          <a:prstGeom prst="wedgeRectCallout">
            <a:avLst>
              <a:gd name="adj1" fmla="val -43642"/>
              <a:gd name="adj2" fmla="val 108919"/>
            </a:avLst>
          </a:prstGeom>
          <a:noFill/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гидросфера</a:t>
            </a:r>
          </a:p>
        </p:txBody>
      </p:sp>
      <p:sp>
        <p:nvSpPr>
          <p:cNvPr id="31" name="Прямоугольная выноска 30"/>
          <p:cNvSpPr/>
          <p:nvPr/>
        </p:nvSpPr>
        <p:spPr bwMode="auto">
          <a:xfrm>
            <a:off x="539552" y="1340768"/>
            <a:ext cx="1711662" cy="356620"/>
          </a:xfrm>
          <a:prstGeom prst="wedgeRectCallout">
            <a:avLst>
              <a:gd name="adj1" fmla="val 69100"/>
              <a:gd name="adj2" fmla="val -67495"/>
            </a:avLst>
          </a:prstGeom>
          <a:noFill/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Атмосфера</a:t>
            </a:r>
          </a:p>
        </p:txBody>
      </p:sp>
      <p:pic>
        <p:nvPicPr>
          <p:cNvPr id="33" name="Рисунок 32" descr="AG00630_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749472">
            <a:off x="6649121" y="1936320"/>
            <a:ext cx="1084302" cy="871837"/>
          </a:xfrm>
          <a:prstGeom prst="rect">
            <a:avLst/>
          </a:prstGeom>
        </p:spPr>
      </p:pic>
      <p:pic>
        <p:nvPicPr>
          <p:cNvPr id="34" name="Рисунок 33" descr="j0430003.wm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740187">
            <a:off x="6357950" y="1571612"/>
            <a:ext cx="492124" cy="775095"/>
          </a:xfrm>
          <a:prstGeom prst="rect">
            <a:avLst/>
          </a:prstGeom>
        </p:spPr>
      </p:pic>
      <p:sp>
        <p:nvSpPr>
          <p:cNvPr id="35" name="Прямоугольная выноска 34"/>
          <p:cNvSpPr/>
          <p:nvPr/>
        </p:nvSpPr>
        <p:spPr bwMode="auto">
          <a:xfrm>
            <a:off x="7609000" y="1484784"/>
            <a:ext cx="1535000" cy="370870"/>
          </a:xfrm>
          <a:prstGeom prst="wedgeRectCallout">
            <a:avLst>
              <a:gd name="adj1" fmla="val -71778"/>
              <a:gd name="adj2" fmla="val 126181"/>
            </a:avLst>
          </a:prstGeom>
          <a:noFill/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Биосфера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00562" y="142873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ru-RU" sz="320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2" name="Рисунок 21" descr="j0432589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19672" y="764704"/>
            <a:ext cx="714380" cy="714380"/>
          </a:xfrm>
          <a:prstGeom prst="rect">
            <a:avLst/>
          </a:prstGeom>
        </p:spPr>
      </p:pic>
      <p:sp>
        <p:nvSpPr>
          <p:cNvPr id="37" name="Умножение 36">
            <a:hlinkClick r:id="" action="ppaction://hlinkshowjump?jump=endshow" highlightClick="1"/>
            <a:hlinkHover r:id="" action="ppaction://noaction" highlightClick="1"/>
          </p:cNvPr>
          <p:cNvSpPr/>
          <p:nvPr/>
        </p:nvSpPr>
        <p:spPr>
          <a:xfrm>
            <a:off x="-108520" y="6215082"/>
            <a:ext cx="714380" cy="642918"/>
          </a:xfrm>
          <a:prstGeom prst="mathMultiply">
            <a:avLst/>
          </a:prstGeom>
          <a:gradFill rotWithShape="1">
            <a:gsLst>
              <a:gs pos="23000">
                <a:srgbClr val="FFEFD1">
                  <a:alpha val="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9525" cap="flat" cmpd="sng" algn="ctr">
            <a:solidFill>
              <a:schemeClr val="accent4">
                <a:lumMod val="60000"/>
                <a:lumOff val="40000"/>
                <a:alpha val="36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Нашивка 37">
            <a:hlinkClick r:id="" action="ppaction://hlinkshowjump?jump=nextslide" tooltip="ДАЛЕЕ"/>
          </p:cNvPr>
          <p:cNvSpPr/>
          <p:nvPr/>
        </p:nvSpPr>
        <p:spPr>
          <a:xfrm>
            <a:off x="8643966" y="6429396"/>
            <a:ext cx="467438" cy="359438"/>
          </a:xfrm>
          <a:prstGeom prst="chevron">
            <a:avLst>
              <a:gd name="adj" fmla="val 57661"/>
            </a:avLst>
          </a:prstGeom>
          <a:gradFill rotWithShape="1">
            <a:gsLst>
              <a:gs pos="23000">
                <a:srgbClr val="FFEFD1">
                  <a:alpha val="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9525" cap="flat" cmpd="sng" algn="ctr">
            <a:solidFill>
              <a:schemeClr val="accent4">
                <a:lumMod val="60000"/>
                <a:lumOff val="40000"/>
                <a:alpha val="36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83568" y="5877272"/>
            <a:ext cx="2730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alibri" pitchFamily="34" charset="0"/>
              </a:rPr>
              <a:t>Внешние оболочки Земли</a:t>
            </a:r>
            <a:endParaRPr lang="ru-RU" dirty="0">
              <a:latin typeface="Calibri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200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00"/>
                            </p:stCondLst>
                            <p:childTnLst>
                              <p:par>
                                <p:cTn id="10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5" grpId="0" animBg="1"/>
      <p:bldP spid="26" grpId="0" animBg="1"/>
      <p:bldP spid="29" grpId="0" animBg="1"/>
      <p:bldP spid="30" grpId="0" animBg="1"/>
      <p:bldP spid="30" grpId="1" animBg="1"/>
      <p:bldP spid="31" grpId="0" animBg="1"/>
      <p:bldP spid="31" grpId="1" animBg="1"/>
      <p:bldP spid="35" grpId="0" animBg="1"/>
      <p:bldP spid="35" grpId="1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19-100590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179512" y="692696"/>
            <a:ext cx="8748464" cy="638767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0"/>
            <a:ext cx="8579296" cy="1143000"/>
          </a:xfrm>
        </p:spPr>
        <p:txBody>
          <a:bodyPr/>
          <a:lstStyle/>
          <a:p>
            <a:pPr algn="l"/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Литосфера</a:t>
            </a:r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Умножение 4">
            <a:hlinkClick r:id="" action="ppaction://hlinkshowjump?jump=endshow" highlightClick="1"/>
            <a:hlinkHover r:id="" action="ppaction://noaction" highlightClick="1"/>
          </p:cNvPr>
          <p:cNvSpPr/>
          <p:nvPr/>
        </p:nvSpPr>
        <p:spPr>
          <a:xfrm>
            <a:off x="-108520" y="6215082"/>
            <a:ext cx="714380" cy="642918"/>
          </a:xfrm>
          <a:prstGeom prst="mathMultiply">
            <a:avLst/>
          </a:prstGeom>
          <a:gradFill rotWithShape="1">
            <a:gsLst>
              <a:gs pos="23000">
                <a:srgbClr val="FFEFD1">
                  <a:alpha val="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9525" cap="flat" cmpd="sng" algn="ctr">
            <a:solidFill>
              <a:schemeClr val="accent4">
                <a:lumMod val="60000"/>
                <a:lumOff val="40000"/>
                <a:alpha val="36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ашивка 5">
            <a:hlinkClick r:id="" action="ppaction://hlinkshowjump?jump=nextslide" tooltip="ДАЛЕЕ"/>
          </p:cNvPr>
          <p:cNvSpPr/>
          <p:nvPr/>
        </p:nvSpPr>
        <p:spPr>
          <a:xfrm>
            <a:off x="8643966" y="6429396"/>
            <a:ext cx="467438" cy="359438"/>
          </a:xfrm>
          <a:prstGeom prst="chevron">
            <a:avLst>
              <a:gd name="adj" fmla="val 57661"/>
            </a:avLst>
          </a:prstGeom>
          <a:gradFill rotWithShape="1">
            <a:gsLst>
              <a:gs pos="23000">
                <a:srgbClr val="FFEFD1">
                  <a:alpha val="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9525" cap="flat" cmpd="sng" algn="ctr">
            <a:solidFill>
              <a:schemeClr val="accent4">
                <a:lumMod val="60000"/>
                <a:lumOff val="40000"/>
                <a:alpha val="36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1336842">
            <a:off x="497189" y="1732544"/>
            <a:ext cx="2565758" cy="980115"/>
          </a:xfrm>
          <a:prstGeom prst="rect">
            <a:avLst/>
          </a:prstGeom>
          <a:ln>
            <a:solidFill>
              <a:schemeClr val="accent1">
                <a:alpha val="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100392" y="1052736"/>
            <a:ext cx="648072" cy="2880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7904" y="404664"/>
            <a:ext cx="5292080" cy="400110"/>
          </a:xfrm>
          <a:prstGeom prst="rect">
            <a:avLst/>
          </a:prstGeom>
          <a:solidFill>
            <a:schemeClr val="lt1"/>
          </a:solidFill>
          <a:ln w="127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 - это  земная кора и верхняя часть мантии</a:t>
            </a:r>
            <a:endParaRPr lang="ru-RU" sz="20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AutoShape 3"/>
          <p:cNvSpPr>
            <a:spLocks noChangeArrowheads="1"/>
          </p:cNvSpPr>
          <p:nvPr/>
        </p:nvSpPr>
        <p:spPr bwMode="auto">
          <a:xfrm>
            <a:off x="6592214" y="1112775"/>
            <a:ext cx="2376264" cy="1080094"/>
          </a:xfrm>
          <a:prstGeom prst="wedgeRectCallout">
            <a:avLst>
              <a:gd name="adj1" fmla="val -84119"/>
              <a:gd name="adj2" fmla="val -6330"/>
            </a:avLst>
          </a:prstGeom>
          <a:solidFill>
            <a:schemeClr val="lt1">
              <a:alpha val="11000"/>
            </a:schemeClr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flatTx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Arial" charset="0"/>
              </a:rPr>
              <a:t>Все неровности 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Arial" charset="0"/>
              </a:rPr>
              <a:t>Земной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Arial" charset="0"/>
              </a:rPr>
              <a:t>поверхности</a:t>
            </a:r>
          </a:p>
        </p:txBody>
      </p:sp>
      <p:sp>
        <p:nvSpPr>
          <p:cNvPr id="92164" name="Line 4"/>
          <p:cNvSpPr>
            <a:spLocks noChangeShapeType="1"/>
          </p:cNvSpPr>
          <p:nvPr/>
        </p:nvSpPr>
        <p:spPr bwMode="auto">
          <a:xfrm flipH="1">
            <a:off x="2075660" y="1760847"/>
            <a:ext cx="1852258" cy="517736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165" name="Line 5"/>
          <p:cNvSpPr>
            <a:spLocks noChangeShapeType="1"/>
          </p:cNvSpPr>
          <p:nvPr/>
        </p:nvSpPr>
        <p:spPr bwMode="auto">
          <a:xfrm>
            <a:off x="4575990" y="1760846"/>
            <a:ext cx="2143140" cy="58917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166" name="AutoShape 6"/>
          <p:cNvSpPr>
            <a:spLocks noChangeArrowheads="1"/>
          </p:cNvSpPr>
          <p:nvPr/>
        </p:nvSpPr>
        <p:spPr bwMode="auto">
          <a:xfrm>
            <a:off x="289709" y="2475076"/>
            <a:ext cx="3499429" cy="2762512"/>
          </a:xfrm>
          <a:prstGeom prst="roundRect">
            <a:avLst>
              <a:gd name="adj" fmla="val 16667"/>
            </a:avLst>
          </a:prstGeom>
          <a:blipFill>
            <a:blip r:embed="rId3" cstate="print"/>
            <a:stretch>
              <a:fillRect/>
            </a:stretch>
          </a:blip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3300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ru-RU" sz="32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/>
            <a:endParaRPr lang="ru-RU" sz="32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/>
            <a:endParaRPr lang="ru-RU" sz="32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/>
            <a:endParaRPr lang="ru-RU" sz="32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/>
            <a:r>
              <a:rPr lang="ru-RU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Горы</a:t>
            </a:r>
            <a:endParaRPr lang="ru-RU" sz="3200" b="1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92167" name="AutoShape 7"/>
          <p:cNvSpPr>
            <a:spLocks noChangeArrowheads="1"/>
          </p:cNvSpPr>
          <p:nvPr/>
        </p:nvSpPr>
        <p:spPr bwMode="auto">
          <a:xfrm>
            <a:off x="5076056" y="2492896"/>
            <a:ext cx="3500462" cy="2736304"/>
          </a:xfrm>
          <a:prstGeom prst="roundRect">
            <a:avLst>
              <a:gd name="adj" fmla="val 16667"/>
            </a:avLst>
          </a:prstGeom>
          <a:blipFill>
            <a:blip r:embed="rId4" cstate="print"/>
            <a:stretch>
              <a:fillRect/>
            </a:stretch>
          </a:blip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00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ru-RU" sz="32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/>
            <a:endParaRPr lang="ru-RU" sz="32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/>
            <a:endParaRPr lang="ru-RU" sz="32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/>
            <a:endParaRPr lang="ru-RU" sz="3200" b="1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/>
            <a:r>
              <a:rPr lang="ru-RU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Равнины</a:t>
            </a:r>
            <a:endParaRPr lang="ru-RU" sz="3200" b="1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92168" name="Picture 8" descr="08CAC4~11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178" y="968907"/>
            <a:ext cx="1152525" cy="1112837"/>
          </a:xfrm>
          <a:prstGeom prst="rect">
            <a:avLst/>
          </a:prstGeom>
          <a:noFill/>
        </p:spPr>
      </p:pic>
      <p:pic>
        <p:nvPicPr>
          <p:cNvPr id="92169" name="Picture 9" descr="087E05~14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5301208"/>
            <a:ext cx="1511300" cy="854075"/>
          </a:xfrm>
          <a:prstGeom prst="rect">
            <a:avLst/>
          </a:prstGeom>
          <a:noFill/>
        </p:spPr>
      </p:pic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1691680" y="968757"/>
            <a:ext cx="4741698" cy="792089"/>
          </a:xfrm>
          <a:prstGeom prst="rect">
            <a:avLst/>
          </a:prstGeom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Рельеф </a:t>
            </a: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Земли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</a:endParaRPr>
          </a:p>
        </p:txBody>
      </p:sp>
      <p:sp>
        <p:nvSpPr>
          <p:cNvPr id="12" name="Умножение 11">
            <a:hlinkClick r:id="" action="ppaction://hlinkshowjump?jump=endshow"/>
          </p:cNvPr>
          <p:cNvSpPr/>
          <p:nvPr/>
        </p:nvSpPr>
        <p:spPr>
          <a:xfrm>
            <a:off x="0" y="6237312"/>
            <a:ext cx="755576" cy="620688"/>
          </a:xfrm>
          <a:prstGeom prst="mathMultiply">
            <a:avLst/>
          </a:prstGeom>
          <a:solidFill>
            <a:schemeClr val="lt1">
              <a:alpha val="4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Нашивка 12">
            <a:hlinkClick r:id="" action="ppaction://hlinkshowjump?jump=nextslide" tooltip="ДАЛЕЕ"/>
          </p:cNvPr>
          <p:cNvSpPr/>
          <p:nvPr/>
        </p:nvSpPr>
        <p:spPr>
          <a:xfrm>
            <a:off x="8460432" y="6309320"/>
            <a:ext cx="683568" cy="405828"/>
          </a:xfrm>
          <a:prstGeom prst="chevron">
            <a:avLst>
              <a:gd name="adj" fmla="val 67070"/>
            </a:avLst>
          </a:prstGeom>
          <a:solidFill>
            <a:schemeClr val="lt1">
              <a:alpha val="4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2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62"/>
                  </p:tgtEl>
                </p:cond>
              </p:nextCondLst>
            </p:seq>
          </p:childTnLst>
        </p:cTn>
      </p:par>
    </p:tnLst>
    <p:bldLst>
      <p:bldP spid="92163" grpId="0" animBg="1"/>
      <p:bldP spid="92164" grpId="0" animBg="1"/>
      <p:bldP spid="92165" grpId="0" animBg="1"/>
      <p:bldP spid="92166" grpId="0" animBg="1"/>
      <p:bldP spid="9216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Движение земной коры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pic>
        <p:nvPicPr>
          <p:cNvPr id="6" name="Содержимое 5" descr="Рисунок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3922" t="4211" r="3922" b="3142"/>
          <a:stretch>
            <a:fillRect/>
          </a:stretch>
        </p:blipFill>
        <p:spPr>
          <a:xfrm>
            <a:off x="179512" y="1196752"/>
            <a:ext cx="3640768" cy="51125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Умножение 3">
            <a:hlinkClick r:id="" action="ppaction://hlinkshowjump?jump=endshow" highlightClick="1"/>
            <a:hlinkHover r:id="" action="ppaction://noaction" highlightClick="1"/>
          </p:cNvPr>
          <p:cNvSpPr/>
          <p:nvPr/>
        </p:nvSpPr>
        <p:spPr>
          <a:xfrm>
            <a:off x="-108520" y="6215082"/>
            <a:ext cx="714380" cy="642918"/>
          </a:xfrm>
          <a:prstGeom prst="mathMultiply">
            <a:avLst/>
          </a:prstGeom>
          <a:gradFill rotWithShape="1">
            <a:gsLst>
              <a:gs pos="23000">
                <a:srgbClr val="FFEFD1">
                  <a:alpha val="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9525" cap="flat" cmpd="sng" algn="ctr">
            <a:solidFill>
              <a:schemeClr val="accent4">
                <a:lumMod val="60000"/>
                <a:lumOff val="40000"/>
                <a:alpha val="36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ашивка 4">
            <a:hlinkClick r:id="" action="ppaction://hlinkshowjump?jump=nextslide" tooltip="ДАЛЕЕ"/>
          </p:cNvPr>
          <p:cNvSpPr/>
          <p:nvPr/>
        </p:nvSpPr>
        <p:spPr>
          <a:xfrm>
            <a:off x="8643966" y="6429396"/>
            <a:ext cx="467438" cy="359438"/>
          </a:xfrm>
          <a:prstGeom prst="chevron">
            <a:avLst>
              <a:gd name="adj" fmla="val 57661"/>
            </a:avLst>
          </a:prstGeom>
          <a:gradFill rotWithShape="1">
            <a:gsLst>
              <a:gs pos="23000">
                <a:srgbClr val="FFEFD1">
                  <a:alpha val="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9525" cap="flat" cmpd="sng" algn="ctr">
            <a:solidFill>
              <a:schemeClr val="accent4">
                <a:lumMod val="60000"/>
                <a:lumOff val="40000"/>
                <a:alpha val="36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Рисунок 6" descr="Рисунок1.jpg"/>
          <p:cNvPicPr>
            <a:picLocks noChangeAspect="1"/>
          </p:cNvPicPr>
          <p:nvPr/>
        </p:nvPicPr>
        <p:blipFill>
          <a:blip r:embed="rId4" cstate="print"/>
          <a:srcRect l="1963" t="4805" r="1963" b="3583"/>
          <a:stretch>
            <a:fillRect/>
          </a:stretch>
        </p:blipFill>
        <p:spPr>
          <a:xfrm>
            <a:off x="3873014" y="1196752"/>
            <a:ext cx="5270986" cy="32403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436096" y="4509120"/>
            <a:ext cx="2228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Границы плит Земли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851920" y="5877272"/>
            <a:ext cx="224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Движение материков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0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Горные породы и минералы</a:t>
            </a:r>
            <a:endParaRPr lang="ru-RU" sz="40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Умножение 3">
            <a:hlinkClick r:id="" action="ppaction://hlinkshowjump?jump=endshow" highlightClick="1"/>
            <a:hlinkHover r:id="" action="ppaction://noaction" highlightClick="1"/>
          </p:cNvPr>
          <p:cNvSpPr/>
          <p:nvPr/>
        </p:nvSpPr>
        <p:spPr>
          <a:xfrm>
            <a:off x="-108520" y="6215082"/>
            <a:ext cx="714380" cy="642918"/>
          </a:xfrm>
          <a:prstGeom prst="mathMultiply">
            <a:avLst/>
          </a:prstGeom>
          <a:gradFill rotWithShape="1">
            <a:gsLst>
              <a:gs pos="23000">
                <a:srgbClr val="FFEFD1">
                  <a:alpha val="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9525" cap="flat" cmpd="sng" algn="ctr">
            <a:solidFill>
              <a:schemeClr val="accent4">
                <a:lumMod val="60000"/>
                <a:lumOff val="40000"/>
                <a:alpha val="36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ашивка 4">
            <a:hlinkClick r:id="" action="ppaction://hlinkshowjump?jump=nextslide" tooltip="ДАЛЕЕ"/>
          </p:cNvPr>
          <p:cNvSpPr/>
          <p:nvPr/>
        </p:nvSpPr>
        <p:spPr>
          <a:xfrm>
            <a:off x="8643966" y="6429396"/>
            <a:ext cx="467438" cy="359438"/>
          </a:xfrm>
          <a:prstGeom prst="chevron">
            <a:avLst>
              <a:gd name="adj" fmla="val 57661"/>
            </a:avLst>
          </a:prstGeom>
          <a:gradFill rotWithShape="1">
            <a:gsLst>
              <a:gs pos="23000">
                <a:srgbClr val="FFEFD1">
                  <a:alpha val="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9525" cap="flat" cmpd="sng" algn="ctr">
            <a:solidFill>
              <a:schemeClr val="accent4">
                <a:lumMod val="60000"/>
                <a:lumOff val="40000"/>
                <a:alpha val="36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1268760"/>
            <a:ext cx="7128792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+mj-lt"/>
              </a:rPr>
              <a:t>Земная кора состоит из горных пород и минералов </a:t>
            </a:r>
            <a:endParaRPr lang="ru-RU" dirty="0">
              <a:latin typeface="+mj-lt"/>
            </a:endParaRPr>
          </a:p>
        </p:txBody>
      </p:sp>
      <p:pic>
        <p:nvPicPr>
          <p:cNvPr id="9" name="Picture 4" descr="19-10059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rcRect/>
          <a:stretch>
            <a:fillRect/>
          </a:stretch>
        </p:blipFill>
        <p:spPr bwMode="auto">
          <a:xfrm>
            <a:off x="611560" y="1942465"/>
            <a:ext cx="7416824" cy="491553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827584" y="2996952"/>
            <a:ext cx="2334513" cy="358025"/>
          </a:xfrm>
          <a:prstGeom prst="rect">
            <a:avLst/>
          </a:prstGeom>
          <a:solidFill>
            <a:srgbClr val="F8F2E8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548680"/>
          <a:ext cx="9144000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79512" y="1484784"/>
            <a:ext cx="2699792" cy="7920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059832" y="1484784"/>
            <a:ext cx="2808312" cy="7920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940152" y="1484784"/>
            <a:ext cx="2987824" cy="7920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2492896"/>
            <a:ext cx="2016224" cy="3600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779912" y="3861048"/>
            <a:ext cx="2016224" cy="3600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779912" y="5157192"/>
            <a:ext cx="2016224" cy="3600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779912" y="2852936"/>
            <a:ext cx="2016224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779912" y="4221088"/>
            <a:ext cx="2016224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779912" y="5517232"/>
            <a:ext cx="2016224" cy="10081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827584" y="2564904"/>
            <a:ext cx="1440160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827584" y="3573016"/>
            <a:ext cx="1440160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588224" y="2564904"/>
            <a:ext cx="1512168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660232" y="3573016"/>
            <a:ext cx="1440160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660232" y="4581128"/>
            <a:ext cx="1440160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множение 25">
            <a:hlinkClick r:id="" action="ppaction://hlinkshowjump?jump=endshow" highlightClick="1"/>
            <a:hlinkHover r:id="" action="ppaction://noaction" highlightClick="1"/>
          </p:cNvPr>
          <p:cNvSpPr/>
          <p:nvPr/>
        </p:nvSpPr>
        <p:spPr>
          <a:xfrm>
            <a:off x="-108520" y="6215082"/>
            <a:ext cx="714380" cy="642918"/>
          </a:xfrm>
          <a:prstGeom prst="mathMultiply">
            <a:avLst/>
          </a:prstGeom>
          <a:gradFill rotWithShape="1">
            <a:gsLst>
              <a:gs pos="23000">
                <a:srgbClr val="FFEFD1">
                  <a:alpha val="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9525" cap="flat" cmpd="sng" algn="ctr">
            <a:solidFill>
              <a:schemeClr val="accent4">
                <a:lumMod val="60000"/>
                <a:lumOff val="40000"/>
                <a:alpha val="36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Нашивка 26">
            <a:hlinkClick r:id="" action="ppaction://hlinkshowjump?jump=nextslide" tooltip="ДАЛЕЕ"/>
          </p:cNvPr>
          <p:cNvSpPr/>
          <p:nvPr/>
        </p:nvSpPr>
        <p:spPr>
          <a:xfrm>
            <a:off x="8643966" y="6429396"/>
            <a:ext cx="467438" cy="359438"/>
          </a:xfrm>
          <a:prstGeom prst="chevron">
            <a:avLst>
              <a:gd name="adj" fmla="val 57661"/>
            </a:avLst>
          </a:prstGeom>
          <a:gradFill rotWithShape="1">
            <a:gsLst>
              <a:gs pos="23000">
                <a:srgbClr val="FFEFD1">
                  <a:alpha val="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9525" cap="flat" cmpd="sng" algn="ctr">
            <a:solidFill>
              <a:schemeClr val="accent4">
                <a:lumMod val="60000"/>
                <a:lumOff val="40000"/>
                <a:alpha val="36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11560" y="6453336"/>
            <a:ext cx="151996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Автор: Безногова  О.Н</a:t>
            </a:r>
            <a:endParaRPr lang="ru-RU" sz="1000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9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Внутреннее строение Земли"/>
</p:tagLst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theme/theme1.xml><?xml version="1.0" encoding="utf-8"?>
<a:theme xmlns:a="http://schemas.openxmlformats.org/drawingml/2006/main" name="Тема6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18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2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6">
  <a:themeElements>
    <a:clrScheme name="Другая 43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236B58"/>
      </a:hlink>
      <a:folHlink>
        <a:srgbClr val="821908"/>
      </a:folHlink>
    </a:clrScheme>
    <a:fontScheme name="Другая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8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ue-Purple TT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76194" tIns="38097" rIns="76194" bIns="38097" numCol="1" rtlCol="0" anchor="ctr" anchorCtr="0" compatLnSpc="1">
        <a:prstTxWarp prst="textNoShape">
          <a:avLst/>
        </a:prstTxWarp>
      </a:bodyPr>
      <a:lstStyle>
        <a:defPPr algn="ctr" defTabSz="761719" fontAlgn="base">
          <a:spcBef>
            <a:spcPct val="0"/>
          </a:spcBef>
          <a:spcAft>
            <a:spcPct val="0"/>
          </a:spcAft>
          <a:defRPr sz="2300" kern="0" dirty="0" smtClean="0">
            <a:solidFill>
              <a:schemeClr val="tx2"/>
            </a:solidFill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Ценность лицензионного ПО Microsoft 3">
  <a:themeElements>
    <a:clrScheme name="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Blue-Purple TT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4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White with Courier font for code slides">
  <a:themeElements>
    <a:clrScheme name="1-01149 Michelle Evans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ECDFA7"/>
      </a:accent1>
      <a:accent2>
        <a:srgbClr val="4F6E9B"/>
      </a:accent2>
      <a:accent3>
        <a:srgbClr val="936553"/>
      </a:accent3>
      <a:accent4>
        <a:srgbClr val="88A17B"/>
      </a:accent4>
      <a:accent5>
        <a:srgbClr val="B8977E"/>
      </a:accent5>
      <a:accent6>
        <a:srgbClr val="99B5D3"/>
      </a:accent6>
      <a:hlink>
        <a:srgbClr val="FFFF99"/>
      </a:hlink>
      <a:folHlink>
        <a:srgbClr val="7DDDFF"/>
      </a:folHlink>
    </a:clrScheme>
    <a:fontScheme name="Blue-Purple TT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1_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Blue-Purple TT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Тема3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Тема66</Template>
  <TotalTime>383</TotalTime>
  <Words>818</Words>
  <Application>Microsoft Office PowerPoint</Application>
  <PresentationFormat>Экран (4:3)</PresentationFormat>
  <Paragraphs>193</Paragraphs>
  <Slides>17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Тема66</vt:lpstr>
      <vt:lpstr>1_Тема18</vt:lpstr>
      <vt:lpstr>Тема22</vt:lpstr>
      <vt:lpstr>Тема6</vt:lpstr>
      <vt:lpstr>Тема86</vt:lpstr>
      <vt:lpstr>Ценность лицензионного ПО Microsoft 3</vt:lpstr>
      <vt:lpstr>White with Courier font for code slides</vt:lpstr>
      <vt:lpstr>1_White with Courier font for code slides</vt:lpstr>
      <vt:lpstr>Тема3</vt:lpstr>
      <vt:lpstr>Внутреннее строение Земли</vt:lpstr>
      <vt:lpstr>Задачи урока:</vt:lpstr>
      <vt:lpstr>Строение Земли</vt:lpstr>
      <vt:lpstr>Презентация PowerPoint</vt:lpstr>
      <vt:lpstr>Литосфера</vt:lpstr>
      <vt:lpstr>Презентация PowerPoint</vt:lpstr>
      <vt:lpstr>Движение земной коры</vt:lpstr>
      <vt:lpstr>Горные породы и минералы</vt:lpstr>
      <vt:lpstr>Презентация PowerPoint</vt:lpstr>
      <vt:lpstr>Презентация PowerPoint</vt:lpstr>
      <vt:lpstr>Какие минералы и горные породы относятся к</vt:lpstr>
      <vt:lpstr>Полезные ископаемые Калининградской области</vt:lpstr>
      <vt:lpstr>Презентация PowerPoint</vt:lpstr>
      <vt:lpstr>Презентация PowerPoint</vt:lpstr>
      <vt:lpstr>Тест по теме «Горные породы»</vt:lpstr>
      <vt:lpstr>Тест по теме «Горные породы»</vt:lpstr>
      <vt:lpstr>Ресурсы: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Внутреннее строение Земли</dc:title>
  <dc:creator>Карезина Нина Валентиновна</dc:creator>
  <cp:lastModifiedBy>Оксана Романовна Пельменева</cp:lastModifiedBy>
  <cp:revision>42</cp:revision>
  <dcterms:created xsi:type="dcterms:W3CDTF">2016-03-15T22:43:26Z</dcterms:created>
  <dcterms:modified xsi:type="dcterms:W3CDTF">2019-04-23T02:51:17Z</dcterms:modified>
</cp:coreProperties>
</file>